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7"/>
  </p:notesMasterIdLst>
  <p:handoutMasterIdLst>
    <p:handoutMasterId r:id="rId48"/>
  </p:handoutMasterIdLst>
  <p:sldIdLst>
    <p:sldId id="257" r:id="rId5"/>
    <p:sldId id="268" r:id="rId6"/>
    <p:sldId id="384" r:id="rId7"/>
    <p:sldId id="389" r:id="rId8"/>
    <p:sldId id="272" r:id="rId9"/>
    <p:sldId id="279" r:id="rId10"/>
    <p:sldId id="395" r:id="rId11"/>
    <p:sldId id="400" r:id="rId12"/>
    <p:sldId id="415" r:id="rId13"/>
    <p:sldId id="396" r:id="rId14"/>
    <p:sldId id="398" r:id="rId15"/>
    <p:sldId id="401" r:id="rId16"/>
    <p:sldId id="397" r:id="rId17"/>
    <p:sldId id="392" r:id="rId18"/>
    <p:sldId id="393" r:id="rId19"/>
    <p:sldId id="394" r:id="rId20"/>
    <p:sldId id="399" r:id="rId21"/>
    <p:sldId id="317" r:id="rId22"/>
    <p:sldId id="270" r:id="rId23"/>
    <p:sldId id="427" r:id="rId24"/>
    <p:sldId id="406" r:id="rId25"/>
    <p:sldId id="409" r:id="rId26"/>
    <p:sldId id="410" r:id="rId27"/>
    <p:sldId id="411" r:id="rId28"/>
    <p:sldId id="412" r:id="rId29"/>
    <p:sldId id="408" r:id="rId30"/>
    <p:sldId id="413" r:id="rId31"/>
    <p:sldId id="414" r:id="rId32"/>
    <p:sldId id="416" r:id="rId33"/>
    <p:sldId id="417" r:id="rId34"/>
    <p:sldId id="418" r:id="rId35"/>
    <p:sldId id="419" r:id="rId36"/>
    <p:sldId id="420" r:id="rId37"/>
    <p:sldId id="421" r:id="rId38"/>
    <p:sldId id="422" r:id="rId39"/>
    <p:sldId id="423" r:id="rId40"/>
    <p:sldId id="424" r:id="rId41"/>
    <p:sldId id="425" r:id="rId42"/>
    <p:sldId id="426" r:id="rId43"/>
    <p:sldId id="402" r:id="rId44"/>
    <p:sldId id="321" r:id="rId45"/>
    <p:sldId id="3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BE89"/>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67" autoAdjust="0"/>
    <p:restoredTop sz="93725" autoAdjust="0"/>
  </p:normalViewPr>
  <p:slideViewPr>
    <p:cSldViewPr snapToGrid="0">
      <p:cViewPr varScale="1">
        <p:scale>
          <a:sx n="66" d="100"/>
          <a:sy n="66" d="100"/>
        </p:scale>
        <p:origin x="404" y="4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B54C8F6C-BE1E-4EAB-B7A0-48DE01FFAA36}">
      <dgm:prSet phldrT="[Text]" custT="1"/>
      <dgm:spPr/>
      <dgm:t>
        <a:bodyPr/>
        <a:lstStyle/>
        <a:p>
          <a:pPr>
            <a:buFont typeface="Symbol" panose="05050102010706020507" pitchFamily="18" charset="2"/>
            <a:buChar char=""/>
          </a:pPr>
          <a:r>
            <a:rPr lang="en-US" sz="1800">
              <a:latin typeface="+mn-lt"/>
            </a:rPr>
            <a:t>Every problem has a human element</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a:latin typeface="+mn-lt"/>
            </a:rPr>
            <a:t>DEFINE</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a:latin typeface="+mn-lt"/>
            </a:rPr>
            <a:t>What</a:t>
          </a:r>
          <a:r>
            <a:rPr lang="en-US" sz="1800" baseline="0">
              <a:latin typeface="+mn-lt"/>
            </a:rPr>
            <a:t> we are trying to solve</a:t>
          </a:r>
          <a:endParaRPr lang="en-US" sz="1800">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a:latin typeface="+mn-lt"/>
            </a:rPr>
            <a:t>IDEATE</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a:latin typeface="+mn-lt"/>
            </a:rPr>
            <a:t>Think big all ideas are welcome</a:t>
          </a: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None/>
          </a:pPr>
          <a:r>
            <a:rPr lang="en-US" sz="1800">
              <a:latin typeface="+mn-lt"/>
            </a:rPr>
            <a:t>PROTOTYPE</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a:latin typeface="+mn-lt"/>
            </a:rPr>
            <a:t>TEST</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a:latin typeface="+mn-lt"/>
            </a:rPr>
            <a:t>Test</a:t>
          </a:r>
          <a:r>
            <a:rPr lang="en-US" sz="1800" baseline="0">
              <a:latin typeface="+mn-lt"/>
            </a:rPr>
            <a:t> its prototype get feedback fine tune</a:t>
          </a:r>
          <a:endParaRPr lang="en-US" sz="180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a:latin typeface="+mn-lt"/>
            </a:rPr>
            <a:t>Develop a test model</a:t>
          </a: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4259F840-24E7-476F-9F30-482E46395856}">
      <dgm:prSet phldrT="[Text]" custT="1"/>
      <dgm:spPr/>
      <dgm:t>
        <a:bodyPr/>
        <a:lstStyle/>
        <a:p>
          <a:r>
            <a:rPr lang="en-US" sz="1800">
              <a:latin typeface="+mn-lt"/>
            </a:rPr>
            <a:t>EMPATHISE</a:t>
          </a:r>
        </a:p>
      </dgm:t>
    </dgm:pt>
    <dgm:pt modelId="{DCC444A4-F20A-48F5-A61E-47BFFF185A57}" type="sibTrans" cxnId="{42EE41D1-3C16-4937-BB38-B076896C09A0}">
      <dgm:prSet/>
      <dgm:spPr/>
      <dgm:t>
        <a:bodyPr/>
        <a:lstStyle/>
        <a:p>
          <a:endParaRPr lang="en-US" sz="1800">
            <a:latin typeface="+mn-lt"/>
          </a:endParaRPr>
        </a:p>
      </dgm:t>
    </dgm:pt>
    <dgm:pt modelId="{FCE8068D-7E50-4749-A8D0-ADEDAC5637B3}" type="parTrans" cxnId="{42EE41D1-3C16-4937-BB38-B076896C09A0}">
      <dgm:prSet/>
      <dgm:spPr/>
      <dgm:t>
        <a:bodyPr/>
        <a:lstStyle/>
        <a:p>
          <a:endParaRPr lang="en-US" sz="1800">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custLinFactNeighborX="90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16646" y="1187720"/>
          <a:ext cx="433140"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EMPATHISE</a:t>
          </a:r>
        </a:p>
      </dsp:txBody>
      <dsp:txXfrm rot="5400000">
        <a:off x="676380" y="1970274"/>
        <a:ext cx="1934816" cy="390852"/>
      </dsp:txXfrm>
    </dsp:sp>
    <dsp:sp modelId="{45A02F84-C6CB-43F5-AEE4-3EA66C2BD25F}">
      <dsp:nvSpPr>
        <dsp:cNvPr id="0" name=""/>
        <dsp:cNvSpPr/>
      </dsp:nvSpPr>
      <dsp:spPr>
        <a:xfrm>
          <a:off x="3249" y="0"/>
          <a:ext cx="3259934" cy="1515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Every problem has a human element</a:t>
          </a:r>
        </a:p>
      </dsp:txBody>
      <dsp:txXfrm>
        <a:off x="3249" y="0"/>
        <a:ext cx="3259934" cy="1515990"/>
      </dsp:txXfrm>
    </dsp:sp>
    <dsp:sp modelId="{6BA46904-CB7C-4538-BD49-D3891EF19552}">
      <dsp:nvSpPr>
        <dsp:cNvPr id="0" name=""/>
        <dsp:cNvSpPr/>
      </dsp:nvSpPr>
      <dsp:spPr>
        <a:xfrm>
          <a:off x="1633216" y="1602618"/>
          <a:ext cx="0" cy="346512"/>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89902" y="1515990"/>
          <a:ext cx="86628" cy="8662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28898" y="1949130"/>
          <a:ext cx="1955960" cy="433140"/>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DEFINE</a:t>
          </a:r>
        </a:p>
      </dsp:txBody>
      <dsp:txXfrm>
        <a:off x="2628898" y="1949130"/>
        <a:ext cx="1955960" cy="433140"/>
      </dsp:txXfrm>
    </dsp:sp>
    <dsp:sp modelId="{FEBD3C2A-A340-470A-A475-AE614EA07678}">
      <dsp:nvSpPr>
        <dsp:cNvPr id="0" name=""/>
        <dsp:cNvSpPr/>
      </dsp:nvSpPr>
      <dsp:spPr>
        <a:xfrm>
          <a:off x="1959209" y="2815411"/>
          <a:ext cx="3259934" cy="1515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What</a:t>
          </a:r>
          <a:r>
            <a:rPr lang="en-US" sz="1800" kern="1200" baseline="0">
              <a:latin typeface="+mn-lt"/>
            </a:rPr>
            <a:t> we are trying to solve</a:t>
          </a:r>
          <a:endParaRPr lang="en-US" sz="1800" kern="1200">
            <a:latin typeface="+mn-lt"/>
          </a:endParaRPr>
        </a:p>
      </dsp:txBody>
      <dsp:txXfrm>
        <a:off x="1959209" y="2815411"/>
        <a:ext cx="3259934" cy="1515990"/>
      </dsp:txXfrm>
    </dsp:sp>
    <dsp:sp modelId="{080474C8-0FEA-4FD1-97F1-0978CFB4A37F}">
      <dsp:nvSpPr>
        <dsp:cNvPr id="0" name=""/>
        <dsp:cNvSpPr/>
      </dsp:nvSpPr>
      <dsp:spPr>
        <a:xfrm>
          <a:off x="3589176" y="2382271"/>
          <a:ext cx="0" cy="346512"/>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5862" y="2728783"/>
          <a:ext cx="86628" cy="86628"/>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949130"/>
          <a:ext cx="1955960" cy="433140"/>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a:latin typeface="+mn-lt"/>
            </a:rPr>
            <a:t>IDEATE</a:t>
          </a:r>
        </a:p>
      </dsp:txBody>
      <dsp:txXfrm>
        <a:off x="4567157" y="1949130"/>
        <a:ext cx="1955960" cy="433140"/>
      </dsp:txXfrm>
    </dsp:sp>
    <dsp:sp modelId="{80CDBBF8-C6B4-4166-87C1-DC9120CC7586}">
      <dsp:nvSpPr>
        <dsp:cNvPr id="0" name=""/>
        <dsp:cNvSpPr/>
      </dsp:nvSpPr>
      <dsp:spPr>
        <a:xfrm>
          <a:off x="3915170" y="0"/>
          <a:ext cx="3259934" cy="1515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Think big all ideas are welcome</a:t>
          </a:r>
        </a:p>
      </dsp:txBody>
      <dsp:txXfrm>
        <a:off x="3915170" y="0"/>
        <a:ext cx="3259934" cy="1515990"/>
      </dsp:txXfrm>
    </dsp:sp>
    <dsp:sp modelId="{89759DE5-9F8A-470E-A6D8-F13BB4DEE93D}">
      <dsp:nvSpPr>
        <dsp:cNvPr id="0" name=""/>
        <dsp:cNvSpPr/>
      </dsp:nvSpPr>
      <dsp:spPr>
        <a:xfrm>
          <a:off x="5545137" y="1602618"/>
          <a:ext cx="0" cy="346512"/>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1823" y="1515990"/>
          <a:ext cx="86628" cy="86628"/>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949130"/>
          <a:ext cx="1955960" cy="433140"/>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PROTOTYPE</a:t>
          </a:r>
        </a:p>
      </dsp:txBody>
      <dsp:txXfrm>
        <a:off x="6523117" y="1949130"/>
        <a:ext cx="1955960" cy="433140"/>
      </dsp:txXfrm>
    </dsp:sp>
    <dsp:sp modelId="{1BB5FD64-47F9-47A3-911F-535BFE17A3B9}">
      <dsp:nvSpPr>
        <dsp:cNvPr id="0" name=""/>
        <dsp:cNvSpPr/>
      </dsp:nvSpPr>
      <dsp:spPr>
        <a:xfrm>
          <a:off x="5871130" y="2815411"/>
          <a:ext cx="3259934" cy="1515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Develop a test model</a:t>
          </a:r>
        </a:p>
      </dsp:txBody>
      <dsp:txXfrm>
        <a:off x="5871130" y="2815411"/>
        <a:ext cx="3259934" cy="1515990"/>
      </dsp:txXfrm>
    </dsp:sp>
    <dsp:sp modelId="{FE9B27EB-7AC7-485A-9A55-41E8118F9EAF}">
      <dsp:nvSpPr>
        <dsp:cNvPr id="0" name=""/>
        <dsp:cNvSpPr/>
      </dsp:nvSpPr>
      <dsp:spPr>
        <a:xfrm>
          <a:off x="7501098" y="2382271"/>
          <a:ext cx="0" cy="346512"/>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57784" y="2728783"/>
          <a:ext cx="86628" cy="86628"/>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40488" y="1187720"/>
          <a:ext cx="433140"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TEST</a:t>
          </a:r>
        </a:p>
      </dsp:txBody>
      <dsp:txXfrm rot="-5400000">
        <a:off x="8479078" y="1970274"/>
        <a:ext cx="1934816" cy="390852"/>
      </dsp:txXfrm>
    </dsp:sp>
    <dsp:sp modelId="{1FA3C236-5719-4A33-A6BB-80FA85F940E3}">
      <dsp:nvSpPr>
        <dsp:cNvPr id="0" name=""/>
        <dsp:cNvSpPr/>
      </dsp:nvSpPr>
      <dsp:spPr>
        <a:xfrm>
          <a:off x="7827091" y="0"/>
          <a:ext cx="3259934" cy="1515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Test</a:t>
          </a:r>
          <a:r>
            <a:rPr lang="en-US" sz="1800" kern="1200" baseline="0">
              <a:latin typeface="+mn-lt"/>
            </a:rPr>
            <a:t> its prototype get feedback fine tune</a:t>
          </a:r>
          <a:endParaRPr lang="en-US" sz="1800" kern="1200">
            <a:latin typeface="+mn-lt"/>
          </a:endParaRPr>
        </a:p>
      </dsp:txBody>
      <dsp:txXfrm>
        <a:off x="7827091" y="0"/>
        <a:ext cx="3259934" cy="1515990"/>
      </dsp:txXfrm>
    </dsp:sp>
    <dsp:sp modelId="{18F1C823-9ACD-4FCD-8102-F468DCE57A45}">
      <dsp:nvSpPr>
        <dsp:cNvPr id="0" name=""/>
        <dsp:cNvSpPr/>
      </dsp:nvSpPr>
      <dsp:spPr>
        <a:xfrm>
          <a:off x="9457058" y="1602618"/>
          <a:ext cx="0" cy="346512"/>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3744" y="1515990"/>
          <a:ext cx="86628" cy="86628"/>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3/19/2022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2T13:31:30.430"/>
    </inkml:context>
    <inkml:brush xml:id="br0">
      <inkml:brushProperty name="width" value="0.1" units="cm"/>
      <inkml:brushProperty name="height" value="0.2"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dirty="0"/>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dirty="0"/>
          </a:p>
        </p:txBody>
      </p:sp>
    </p:spTree>
    <p:extLst>
      <p:ext uri="{BB962C8B-B14F-4D97-AF65-F5344CB8AC3E}">
        <p14:creationId xmlns:p14="http://schemas.microsoft.com/office/powerpoint/2010/main" val="39633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5</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41</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20.png"/><Relationship Id="rId4" Type="http://schemas.openxmlformats.org/officeDocument/2006/relationships/customXml" Target="../ink/ink1.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2.xml"/><Relationship Id="rId5" Type="http://schemas.openxmlformats.org/officeDocument/2006/relationships/image" Target="../media/image70.sv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hyperlink" Target="https://www.youtube.com/watch?v=-aefLmLxY-A"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220795" y="1044102"/>
            <a:ext cx="3565524" cy="1496967"/>
          </a:xfrm>
        </p:spPr>
        <p:txBody>
          <a:bodyPr anchor="b" anchorCtr="0">
            <a:normAutofit/>
          </a:bodyPr>
          <a:lstStyle/>
          <a:p>
            <a:r>
              <a:rPr lang="en-US" sz="4400" dirty="0">
                <a:latin typeface="Lucida Handwriting" panose="03010101010101010101" pitchFamily="66" charset="0"/>
              </a:rPr>
              <a:t>CASE STUDY</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sz="4000" dirty="0">
                <a:latin typeface="Lucida Handwriting" panose="03010101010101010101" pitchFamily="66" charset="0"/>
              </a:rPr>
              <a:t>Team name</a:t>
            </a:r>
          </a:p>
          <a:p>
            <a:r>
              <a:rPr lang="en-US" sz="4000" dirty="0">
                <a:latin typeface="Lucida Bright" panose="02040602050505020304" pitchFamily="18" charset="0"/>
              </a:rPr>
              <a:t>      BVK2T</a:t>
            </a:r>
          </a:p>
        </p:txBody>
      </p:sp>
      <p:sp>
        <p:nvSpPr>
          <p:cNvPr id="4" name="TextBox 3">
            <a:extLst>
              <a:ext uri="{FF2B5EF4-FFF2-40B4-BE49-F238E27FC236}">
                <a16:creationId xmlns:a16="http://schemas.microsoft.com/office/drawing/2014/main" id="{93F74AB1-3223-4EDD-9C32-CFA360780E4D}"/>
              </a:ext>
            </a:extLst>
          </p:cNvPr>
          <p:cNvSpPr txBox="1"/>
          <p:nvPr/>
        </p:nvSpPr>
        <p:spPr>
          <a:xfrm>
            <a:off x="5601903" y="-67377"/>
            <a:ext cx="6833937" cy="923330"/>
          </a:xfrm>
          <a:prstGeom prst="rect">
            <a:avLst/>
          </a:prstGeom>
          <a:noFill/>
        </p:spPr>
        <p:txBody>
          <a:bodyPr wrap="square" rtlCol="0">
            <a:spAutoFit/>
          </a:bodyPr>
          <a:lstStyle/>
          <a:p>
            <a:r>
              <a:rPr lang="en-IN" sz="5400" dirty="0"/>
              <a:t>          </a:t>
            </a:r>
            <a:r>
              <a:rPr lang="en-IN" sz="4800" dirty="0"/>
              <a:t>WELCOME  ALL</a:t>
            </a:r>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21B-62AD-41CF-A3EB-D74D30BC11E2}"/>
              </a:ext>
            </a:extLst>
          </p:cNvPr>
          <p:cNvSpPr>
            <a:spLocks noGrp="1"/>
          </p:cNvSpPr>
          <p:nvPr>
            <p:ph type="title"/>
          </p:nvPr>
        </p:nvSpPr>
        <p:spPr/>
        <p:txBody>
          <a:bodyPr/>
          <a:lstStyle/>
          <a:p>
            <a:r>
              <a:rPr lang="en-US"/>
              <a:t>EXAMPLE:</a:t>
            </a:r>
            <a:endParaRPr lang="en-IN"/>
          </a:p>
        </p:txBody>
      </p:sp>
      <p:pic>
        <p:nvPicPr>
          <p:cNvPr id="9" name="Content Placeholder 8">
            <a:extLst>
              <a:ext uri="{FF2B5EF4-FFF2-40B4-BE49-F238E27FC236}">
                <a16:creationId xmlns:a16="http://schemas.microsoft.com/office/drawing/2014/main" id="{6F65A792-0427-47D4-A0AE-D5B71CE56CBF}"/>
              </a:ext>
            </a:extLst>
          </p:cNvPr>
          <p:cNvPicPr>
            <a:picLocks noGrp="1" noChangeAspect="1"/>
          </p:cNvPicPr>
          <p:nvPr>
            <p:ph idx="1"/>
          </p:nvPr>
        </p:nvPicPr>
        <p:blipFill rotWithShape="1">
          <a:blip r:embed="rId2"/>
          <a:srcRect l="3578" t="3631" r="6321"/>
          <a:stretch/>
        </p:blipFill>
        <p:spPr>
          <a:xfrm>
            <a:off x="7036067" y="375385"/>
            <a:ext cx="4605070" cy="4736426"/>
          </a:xfrm>
        </p:spPr>
      </p:pic>
      <p:sp>
        <p:nvSpPr>
          <p:cNvPr id="4" name="Text Placeholder 3">
            <a:extLst>
              <a:ext uri="{FF2B5EF4-FFF2-40B4-BE49-F238E27FC236}">
                <a16:creationId xmlns:a16="http://schemas.microsoft.com/office/drawing/2014/main" id="{DF381A50-12FE-40EF-9127-14C482CA7525}"/>
              </a:ext>
            </a:extLst>
          </p:cNvPr>
          <p:cNvSpPr>
            <a:spLocks noGrp="1"/>
          </p:cNvSpPr>
          <p:nvPr>
            <p:ph type="body" sz="half" idx="2"/>
          </p:nvPr>
        </p:nvSpPr>
        <p:spPr/>
        <p:txBody>
          <a:bodyPr/>
          <a:lstStyle/>
          <a:p>
            <a:r>
              <a:rPr lang="en-US" sz="2000" b="1" i="1">
                <a:latin typeface="Bradley Hand ITC" panose="03070402050302030203" pitchFamily="66" charset="0"/>
              </a:rPr>
              <a:t>17-year-old Shradha Desai dies as the mobile explodes while charging</a:t>
            </a:r>
          </a:p>
          <a:p>
            <a:r>
              <a:rPr lang="en-IN" sz="2000" b="1" i="1">
                <a:latin typeface="Bradley Hand ITC" panose="03070402050302030203" pitchFamily="66" charset="0"/>
              </a:rPr>
              <a:t>-she is from </a:t>
            </a:r>
            <a:r>
              <a:rPr lang="en-IN" sz="2000" b="1" i="1" err="1">
                <a:latin typeface="Bradley Hand ITC" panose="03070402050302030203" pitchFamily="66" charset="0"/>
              </a:rPr>
              <a:t>Chetasan</a:t>
            </a:r>
            <a:r>
              <a:rPr lang="en-IN" sz="2000" b="1" i="1">
                <a:latin typeface="Bradley Hand ITC" panose="03070402050302030203" pitchFamily="66" charset="0"/>
              </a:rPr>
              <a:t> village (Gujarat)</a:t>
            </a:r>
          </a:p>
          <a:p>
            <a:r>
              <a:rPr lang="en-IN" sz="2000" b="1" i="1">
                <a:latin typeface="Bradley Hand ITC" panose="03070402050302030203" pitchFamily="66" charset="0"/>
              </a:rPr>
              <a:t>-she was talking over the phone while it was being charged</a:t>
            </a:r>
          </a:p>
          <a:p>
            <a:r>
              <a:rPr lang="en-IN" sz="2000" b="1" i="1">
                <a:latin typeface="Bradley Hand ITC" panose="03070402050302030203" pitchFamily="66" charset="0"/>
              </a:rPr>
              <a:t>- the mobile phone exploded and she was injured badly</a:t>
            </a:r>
          </a:p>
          <a:p>
            <a:r>
              <a:rPr lang="en-IN" sz="2000" b="1" i="1">
                <a:latin typeface="Bradley Hand ITC" panose="03070402050302030203" pitchFamily="66" charset="0"/>
              </a:rPr>
              <a:t>-she was not able to overcome the severe injuries and she died..</a:t>
            </a:r>
            <a:endParaRPr lang="en-US" sz="2000" b="1" i="1">
              <a:latin typeface="Bradley Hand ITC" panose="03070402050302030203" pitchFamily="66" charset="0"/>
            </a:endParaRPr>
          </a:p>
        </p:txBody>
      </p:sp>
      <p:sp>
        <p:nvSpPr>
          <p:cNvPr id="5" name="Date Placeholder 4">
            <a:extLst>
              <a:ext uri="{FF2B5EF4-FFF2-40B4-BE49-F238E27FC236}">
                <a16:creationId xmlns:a16="http://schemas.microsoft.com/office/drawing/2014/main" id="{0AADE010-EC07-435C-BDBA-E19CE374FA33}"/>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2F339682-613D-456B-A125-4C1B092C7463}"/>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E8920F4-3993-45C0-9B7B-CCD8C09CE3A7}"/>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10" name="TextBox 9">
            <a:extLst>
              <a:ext uri="{FF2B5EF4-FFF2-40B4-BE49-F238E27FC236}">
                <a16:creationId xmlns:a16="http://schemas.microsoft.com/office/drawing/2014/main" id="{8E1F6139-A65B-4DB3-A472-3EA25393AA25}"/>
              </a:ext>
            </a:extLst>
          </p:cNvPr>
          <p:cNvSpPr txBox="1"/>
          <p:nvPr/>
        </p:nvSpPr>
        <p:spPr>
          <a:xfrm>
            <a:off x="6853186" y="5399772"/>
            <a:ext cx="5111015" cy="523220"/>
          </a:xfrm>
          <a:prstGeom prst="rect">
            <a:avLst/>
          </a:prstGeom>
          <a:noFill/>
        </p:spPr>
        <p:txBody>
          <a:bodyPr wrap="square" rtlCol="0">
            <a:spAutoFit/>
          </a:bodyPr>
          <a:lstStyle/>
          <a:p>
            <a:r>
              <a:rPr lang="en-US" sz="2800" dirty="0"/>
              <a:t>SHRADHA DESAI</a:t>
            </a:r>
            <a:endParaRPr lang="en-IN" sz="2800" dirty="0"/>
          </a:p>
        </p:txBody>
      </p:sp>
    </p:spTree>
    <p:extLst>
      <p:ext uri="{BB962C8B-B14F-4D97-AF65-F5344CB8AC3E}">
        <p14:creationId xmlns:p14="http://schemas.microsoft.com/office/powerpoint/2010/main" val="175952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arn(inVertical)">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barn(inVertical)">
                                      <p:cBhvr>
                                        <p:cTn id="28" dur="500"/>
                                        <p:tgtEl>
                                          <p:spTgt spid="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barn(inVertical)">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barn(inVertical)">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barn(inVertical)">
                                      <p:cBhvr>
                                        <p:cTn id="4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720E94-3EB8-4270-AE90-28E74246E8E4}"/>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E422960C-8EA7-4C14-8A95-6F7FF0F0E28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75FB44F-549A-4CD8-B1A4-11B804960761}"/>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10" name="Picture 9">
            <a:extLst>
              <a:ext uri="{FF2B5EF4-FFF2-40B4-BE49-F238E27FC236}">
                <a16:creationId xmlns:a16="http://schemas.microsoft.com/office/drawing/2014/main" id="{BDBFC72C-F455-49FE-8CA8-E0354C00AE68}"/>
              </a:ext>
            </a:extLst>
          </p:cNvPr>
          <p:cNvPicPr>
            <a:picLocks noChangeAspect="1"/>
          </p:cNvPicPr>
          <p:nvPr/>
        </p:nvPicPr>
        <p:blipFill>
          <a:blip r:embed="rId2"/>
          <a:stretch>
            <a:fillRect/>
          </a:stretch>
        </p:blipFill>
        <p:spPr>
          <a:xfrm>
            <a:off x="494986" y="191669"/>
            <a:ext cx="3663128" cy="3735438"/>
          </a:xfrm>
          <a:prstGeom prst="rect">
            <a:avLst/>
          </a:prstGeom>
        </p:spPr>
      </p:pic>
      <p:pic>
        <p:nvPicPr>
          <p:cNvPr id="12" name="Picture 11">
            <a:extLst>
              <a:ext uri="{FF2B5EF4-FFF2-40B4-BE49-F238E27FC236}">
                <a16:creationId xmlns:a16="http://schemas.microsoft.com/office/drawing/2014/main" id="{8BC8F252-BA33-4562-8921-E7F239BED62F}"/>
              </a:ext>
            </a:extLst>
          </p:cNvPr>
          <p:cNvPicPr>
            <a:picLocks noChangeAspect="1"/>
          </p:cNvPicPr>
          <p:nvPr/>
        </p:nvPicPr>
        <p:blipFill>
          <a:blip r:embed="rId3"/>
          <a:stretch>
            <a:fillRect/>
          </a:stretch>
        </p:blipFill>
        <p:spPr>
          <a:xfrm>
            <a:off x="169546" y="4225491"/>
            <a:ext cx="4366539" cy="2358665"/>
          </a:xfrm>
          <a:prstGeom prst="rect">
            <a:avLst/>
          </a:prstGeom>
        </p:spPr>
      </p:pic>
      <p:pic>
        <p:nvPicPr>
          <p:cNvPr id="14" name="Picture 13">
            <a:extLst>
              <a:ext uri="{FF2B5EF4-FFF2-40B4-BE49-F238E27FC236}">
                <a16:creationId xmlns:a16="http://schemas.microsoft.com/office/drawing/2014/main" id="{E5C463BF-7EB5-474A-8470-E6F364DB2A0B}"/>
              </a:ext>
            </a:extLst>
          </p:cNvPr>
          <p:cNvPicPr>
            <a:picLocks noChangeAspect="1"/>
          </p:cNvPicPr>
          <p:nvPr/>
        </p:nvPicPr>
        <p:blipFill>
          <a:blip r:embed="rId4"/>
          <a:stretch>
            <a:fillRect/>
          </a:stretch>
        </p:blipFill>
        <p:spPr>
          <a:xfrm>
            <a:off x="4985885" y="96114"/>
            <a:ext cx="6862813" cy="6546269"/>
          </a:xfrm>
          <a:prstGeom prst="rect">
            <a:avLst/>
          </a:prstGeom>
        </p:spPr>
      </p:pic>
    </p:spTree>
    <p:extLst>
      <p:ext uri="{BB962C8B-B14F-4D97-AF65-F5344CB8AC3E}">
        <p14:creationId xmlns:p14="http://schemas.microsoft.com/office/powerpoint/2010/main" val="420550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nodeType="clickEffect">
                                  <p:stCondLst>
                                    <p:cond delay="0"/>
                                  </p:stCondLst>
                                  <p:childTnLst>
                                    <p:animEffect transition="out" filter="wheel(1)">
                                      <p:cBhvr>
                                        <p:cTn id="11" dur="2000"/>
                                        <p:tgtEl>
                                          <p:spTgt spid="12"/>
                                        </p:tgtEl>
                                      </p:cBhvr>
                                    </p:animEffect>
                                    <p:set>
                                      <p:cBhvr>
                                        <p:cTn id="12" dur="1" fill="hold">
                                          <p:stCondLst>
                                            <p:cond delay="19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nodeType="clickEffect">
                                  <p:stCondLst>
                                    <p:cond delay="0"/>
                                  </p:stCondLst>
                                  <p:childTnLst>
                                    <p:animEffect transition="out" filter="fade">
                                      <p:cBhvr>
                                        <p:cTn id="16" dur="1000"/>
                                        <p:tgtEl>
                                          <p:spTgt spid="14"/>
                                        </p:tgtEl>
                                      </p:cBhvr>
                                    </p:animEffect>
                                    <p:anim calcmode="lin" valueType="num">
                                      <p:cBhvr>
                                        <p:cTn id="17" dur="1000"/>
                                        <p:tgtEl>
                                          <p:spTgt spid="14"/>
                                        </p:tgtEl>
                                        <p:attrNameLst>
                                          <p:attrName>ppt_x</p:attrName>
                                        </p:attrNameLst>
                                      </p:cBhvr>
                                      <p:tavLst>
                                        <p:tav tm="0">
                                          <p:val>
                                            <p:strVal val="ppt_x"/>
                                          </p:val>
                                        </p:tav>
                                        <p:tav tm="100000">
                                          <p:val>
                                            <p:strVal val="ppt_x"/>
                                          </p:val>
                                        </p:tav>
                                      </p:tavLst>
                                    </p:anim>
                                    <p:anim calcmode="lin" valueType="num">
                                      <p:cBhvr>
                                        <p:cTn id="18" dur="1000"/>
                                        <p:tgtEl>
                                          <p:spTgt spid="14"/>
                                        </p:tgtEl>
                                        <p:attrNameLst>
                                          <p:attrName>ppt_y</p:attrName>
                                        </p:attrNameLst>
                                      </p:cBhvr>
                                      <p:tavLst>
                                        <p:tav tm="0">
                                          <p:val>
                                            <p:strVal val="ppt_y"/>
                                          </p:val>
                                        </p:tav>
                                        <p:tav tm="100000">
                                          <p:val>
                                            <p:strVal val="ppt_y+.1"/>
                                          </p:val>
                                        </p:tav>
                                      </p:tavLst>
                                    </p:anim>
                                    <p:set>
                                      <p:cBhvr>
                                        <p:cTn id="19"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1149-70CD-49B2-BFAC-0D6473748579}"/>
              </a:ext>
            </a:extLst>
          </p:cNvPr>
          <p:cNvSpPr>
            <a:spLocks noGrp="1"/>
          </p:cNvSpPr>
          <p:nvPr>
            <p:ph type="ctrTitle"/>
          </p:nvPr>
        </p:nvSpPr>
        <p:spPr>
          <a:xfrm>
            <a:off x="550862" y="289393"/>
            <a:ext cx="5437187" cy="2986234"/>
          </a:xfrm>
        </p:spPr>
        <p:txBody>
          <a:bodyPr/>
          <a:lstStyle/>
          <a:p>
            <a:r>
              <a:rPr lang="en-IN"/>
              <a:t>Step -1</a:t>
            </a:r>
            <a:br>
              <a:rPr lang="en-IN"/>
            </a:br>
            <a:br>
              <a:rPr lang="en-IN"/>
            </a:br>
            <a:r>
              <a:rPr lang="en-IN"/>
              <a:t>EMPATHISE</a:t>
            </a:r>
          </a:p>
        </p:txBody>
      </p:sp>
      <p:pic>
        <p:nvPicPr>
          <p:cNvPr id="10" name="Picture Placeholder 9">
            <a:extLst>
              <a:ext uri="{FF2B5EF4-FFF2-40B4-BE49-F238E27FC236}">
                <a16:creationId xmlns:a16="http://schemas.microsoft.com/office/drawing/2014/main" id="{F63BBDD4-1215-4D25-A835-0E7BC2960448}"/>
              </a:ext>
            </a:extLst>
          </p:cNvPr>
          <p:cNvPicPr>
            <a:picLocks noGrp="1" noChangeAspect="1"/>
          </p:cNvPicPr>
          <p:nvPr>
            <p:ph type="pic" sz="quarter" idx="15"/>
          </p:nvPr>
        </p:nvPicPr>
        <p:blipFill>
          <a:blip r:embed="rId2"/>
          <a:srcRect l="1633" r="1633"/>
          <a:stretch>
            <a:fillRect/>
          </a:stretch>
        </p:blipFill>
        <p:spPr>
          <a:xfrm>
            <a:off x="6548755" y="196900"/>
            <a:ext cx="5084064" cy="2880360"/>
          </a:xfrm>
        </p:spPr>
      </p:pic>
      <p:sp>
        <p:nvSpPr>
          <p:cNvPr id="6" name="Date Placeholder 5">
            <a:extLst>
              <a:ext uri="{FF2B5EF4-FFF2-40B4-BE49-F238E27FC236}">
                <a16:creationId xmlns:a16="http://schemas.microsoft.com/office/drawing/2014/main" id="{27699809-124A-4E69-8F78-1FA95454CEC5}"/>
              </a:ext>
            </a:extLst>
          </p:cNvPr>
          <p:cNvSpPr>
            <a:spLocks noGrp="1"/>
          </p:cNvSpPr>
          <p:nvPr>
            <p:ph type="dt" sz="half" idx="10"/>
          </p:nvPr>
        </p:nvSpPr>
        <p:spPr/>
        <p:txBody>
          <a:bodyPr/>
          <a:lstStyle/>
          <a:p>
            <a:r>
              <a:rPr lang="en-US"/>
              <a:t>Tuesday, February 2, 20XX</a:t>
            </a:r>
          </a:p>
        </p:txBody>
      </p:sp>
      <p:sp>
        <p:nvSpPr>
          <p:cNvPr id="7" name="Footer Placeholder 6">
            <a:extLst>
              <a:ext uri="{FF2B5EF4-FFF2-40B4-BE49-F238E27FC236}">
                <a16:creationId xmlns:a16="http://schemas.microsoft.com/office/drawing/2014/main" id="{D264700B-861E-43CC-A424-CC4551C4DCB0}"/>
              </a:ext>
            </a:extLst>
          </p:cNvPr>
          <p:cNvSpPr>
            <a:spLocks noGrp="1"/>
          </p:cNvSpPr>
          <p:nvPr>
            <p:ph type="ftr" sz="quarter" idx="11"/>
          </p:nvPr>
        </p:nvSpPr>
        <p:spPr/>
        <p:txBody>
          <a:bodyPr/>
          <a:lstStyle/>
          <a:p>
            <a:r>
              <a:rPr lang="en-US"/>
              <a:t>Sample Footer Text</a:t>
            </a:r>
          </a:p>
        </p:txBody>
      </p:sp>
      <p:sp>
        <p:nvSpPr>
          <p:cNvPr id="8" name="Slide Number Placeholder 7">
            <a:extLst>
              <a:ext uri="{FF2B5EF4-FFF2-40B4-BE49-F238E27FC236}">
                <a16:creationId xmlns:a16="http://schemas.microsoft.com/office/drawing/2014/main" id="{A1636FA4-62AB-4195-A149-1FE7F9AE4989}"/>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13" name="Picture Placeholder 7" descr="Digital Data">
            <a:extLst>
              <a:ext uri="{FF2B5EF4-FFF2-40B4-BE49-F238E27FC236}">
                <a16:creationId xmlns:a16="http://schemas.microsoft.com/office/drawing/2014/main" id="{D5076666-B676-4034-B8C0-31EA3A796F2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376242" y="3519289"/>
            <a:ext cx="3141811" cy="3141811"/>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17" name="Picture Placeholder 16">
            <a:extLst>
              <a:ext uri="{FF2B5EF4-FFF2-40B4-BE49-F238E27FC236}">
                <a16:creationId xmlns:a16="http://schemas.microsoft.com/office/drawing/2014/main" id="{347D571E-6789-47AE-94A1-95CFB6B0D4CB}"/>
              </a:ext>
            </a:extLst>
          </p:cNvPr>
          <p:cNvPicPr>
            <a:picLocks noGrp="1" noChangeAspect="1"/>
          </p:cNvPicPr>
          <p:nvPr>
            <p:ph type="pic" sz="quarter" idx="16"/>
          </p:nvPr>
        </p:nvPicPr>
        <p:blipFill>
          <a:blip r:embed="rId4"/>
          <a:srcRect l="2932" r="2932"/>
          <a:stretch>
            <a:fillRect/>
          </a:stretch>
        </p:blipFill>
        <p:spPr>
          <a:xfrm>
            <a:off x="6439300" y="3429000"/>
            <a:ext cx="5390148" cy="2879725"/>
          </a:xfrm>
        </p:spPr>
      </p:pic>
    </p:spTree>
    <p:extLst>
      <p:ext uri="{BB962C8B-B14F-4D97-AF65-F5344CB8AC3E}">
        <p14:creationId xmlns:p14="http://schemas.microsoft.com/office/powerpoint/2010/main" val="272477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0E259B-9ACA-4079-A097-1090EF2C3DC5}"/>
              </a:ext>
            </a:extLst>
          </p:cNvPr>
          <p:cNvSpPr>
            <a:spLocks noGrp="1"/>
          </p:cNvSpPr>
          <p:nvPr>
            <p:ph sz="quarter" idx="15"/>
          </p:nvPr>
        </p:nvSpPr>
        <p:spPr>
          <a:xfrm>
            <a:off x="550863" y="385011"/>
            <a:ext cx="10932960" cy="943275"/>
          </a:xfrm>
        </p:spPr>
        <p:txBody>
          <a:bodyPr/>
          <a:lstStyle/>
          <a:p>
            <a:r>
              <a:rPr lang="en-IN" sz="5400"/>
              <a:t>EMPATHY MAP :</a:t>
            </a:r>
          </a:p>
        </p:txBody>
      </p:sp>
      <p:sp>
        <p:nvSpPr>
          <p:cNvPr id="5" name="Date Placeholder 4">
            <a:extLst>
              <a:ext uri="{FF2B5EF4-FFF2-40B4-BE49-F238E27FC236}">
                <a16:creationId xmlns:a16="http://schemas.microsoft.com/office/drawing/2014/main" id="{F824B947-B279-4251-90A8-DA7F5BC2A6EC}"/>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1A715E1C-8B1A-4E3A-B9EF-ECA1DB87225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8F6FF7D-B2F5-409D-9E24-F0AB628FF359}"/>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13" name="Picture Placeholder 12">
            <a:extLst>
              <a:ext uri="{FF2B5EF4-FFF2-40B4-BE49-F238E27FC236}">
                <a16:creationId xmlns:a16="http://schemas.microsoft.com/office/drawing/2014/main" id="{EA5EB1B8-C22D-4B25-8945-C728C184B0D9}"/>
              </a:ext>
            </a:extLst>
          </p:cNvPr>
          <p:cNvPicPr>
            <a:picLocks noGrp="1" noChangeAspect="1"/>
          </p:cNvPicPr>
          <p:nvPr>
            <p:ph type="pic" sz="quarter" idx="13"/>
          </p:nvPr>
        </p:nvPicPr>
        <p:blipFill rotWithShape="1">
          <a:blip r:embed="rId2"/>
          <a:srcRect l="10808" t="11064" r="10574" b="11064"/>
          <a:stretch/>
        </p:blipFill>
        <p:spPr>
          <a:xfrm>
            <a:off x="1798320" y="1587500"/>
            <a:ext cx="8595360" cy="4740275"/>
          </a:xfrm>
        </p:spPr>
      </p:pic>
      <p:sp>
        <p:nvSpPr>
          <p:cNvPr id="14" name="TextBox 13">
            <a:extLst>
              <a:ext uri="{FF2B5EF4-FFF2-40B4-BE49-F238E27FC236}">
                <a16:creationId xmlns:a16="http://schemas.microsoft.com/office/drawing/2014/main" id="{E2DB6D0F-743A-4F87-BD04-953614C8B03D}"/>
              </a:ext>
            </a:extLst>
          </p:cNvPr>
          <p:cNvSpPr txBox="1"/>
          <p:nvPr/>
        </p:nvSpPr>
        <p:spPr>
          <a:xfrm>
            <a:off x="3792353" y="1925053"/>
            <a:ext cx="6015789" cy="4401205"/>
          </a:xfrm>
          <a:prstGeom prst="rect">
            <a:avLst/>
          </a:prstGeom>
          <a:noFill/>
        </p:spPr>
        <p:txBody>
          <a:bodyPr wrap="square" rtlCol="0">
            <a:spAutoFit/>
          </a:bodyPr>
          <a:lstStyle/>
          <a:p>
            <a:endParaRPr lang="en-IN" sz="2800">
              <a:solidFill>
                <a:schemeClr val="bg1"/>
              </a:solidFill>
            </a:endParaRPr>
          </a:p>
          <a:p>
            <a:endParaRPr lang="en-IN" sz="2800">
              <a:solidFill>
                <a:schemeClr val="bg1"/>
              </a:solidFill>
            </a:endParaRPr>
          </a:p>
          <a:p>
            <a:endParaRPr lang="en-IN" sz="2800">
              <a:solidFill>
                <a:schemeClr val="bg1"/>
              </a:solidFill>
            </a:endParaRPr>
          </a:p>
          <a:p>
            <a:endParaRPr lang="en-IN" sz="2800">
              <a:solidFill>
                <a:schemeClr val="bg1"/>
              </a:solidFill>
            </a:endParaRPr>
          </a:p>
          <a:p>
            <a:endParaRPr lang="en-IN" sz="2800">
              <a:solidFill>
                <a:schemeClr val="bg1"/>
              </a:solidFill>
            </a:endParaRPr>
          </a:p>
          <a:p>
            <a:endParaRPr lang="en-IN" sz="2800">
              <a:solidFill>
                <a:schemeClr val="bg1"/>
              </a:solidFill>
            </a:endParaRPr>
          </a:p>
          <a:p>
            <a:endParaRPr lang="en-IN" sz="2800">
              <a:solidFill>
                <a:schemeClr val="bg1"/>
              </a:solidFill>
            </a:endParaRPr>
          </a:p>
          <a:p>
            <a:endParaRPr lang="en-IN" sz="2800">
              <a:solidFill>
                <a:schemeClr val="bg1"/>
              </a:solidFill>
            </a:endParaRPr>
          </a:p>
          <a:p>
            <a:endParaRPr lang="en-IN" sz="2800">
              <a:solidFill>
                <a:schemeClr val="bg1"/>
              </a:solidFill>
            </a:endParaRPr>
          </a:p>
          <a:p>
            <a:r>
              <a:rPr lang="en-IN" sz="2800">
                <a:solidFill>
                  <a:schemeClr val="bg1"/>
                </a:solidFill>
              </a:rPr>
              <a:t>It will not make any difference</a:t>
            </a:r>
          </a:p>
        </p:txBody>
      </p:sp>
      <p:sp>
        <p:nvSpPr>
          <p:cNvPr id="15" name="TextBox 14">
            <a:extLst>
              <a:ext uri="{FF2B5EF4-FFF2-40B4-BE49-F238E27FC236}">
                <a16:creationId xmlns:a16="http://schemas.microsoft.com/office/drawing/2014/main" id="{37AC7FB2-E1A2-4BD7-B037-96A83EBD66A2}"/>
              </a:ext>
            </a:extLst>
          </p:cNvPr>
          <p:cNvSpPr txBox="1"/>
          <p:nvPr/>
        </p:nvSpPr>
        <p:spPr>
          <a:xfrm>
            <a:off x="8460606" y="2935705"/>
            <a:ext cx="1722922" cy="1631216"/>
          </a:xfrm>
          <a:prstGeom prst="rect">
            <a:avLst/>
          </a:prstGeom>
          <a:noFill/>
        </p:spPr>
        <p:txBody>
          <a:bodyPr wrap="square" rtlCol="0">
            <a:spAutoFit/>
          </a:bodyPr>
          <a:lstStyle/>
          <a:p>
            <a:r>
              <a:rPr lang="en-IN" sz="2000" b="1">
                <a:solidFill>
                  <a:schemeClr val="bg1"/>
                </a:solidFill>
              </a:rPr>
              <a:t>Work is more important than anything</a:t>
            </a:r>
          </a:p>
        </p:txBody>
      </p:sp>
      <p:sp>
        <p:nvSpPr>
          <p:cNvPr id="16" name="TextBox 15">
            <a:extLst>
              <a:ext uri="{FF2B5EF4-FFF2-40B4-BE49-F238E27FC236}">
                <a16:creationId xmlns:a16="http://schemas.microsoft.com/office/drawing/2014/main" id="{BC3A5580-6A9B-4969-9E9C-459408F8DF1E}"/>
              </a:ext>
            </a:extLst>
          </p:cNvPr>
          <p:cNvSpPr txBox="1"/>
          <p:nvPr/>
        </p:nvSpPr>
        <p:spPr>
          <a:xfrm>
            <a:off x="1848051" y="2646947"/>
            <a:ext cx="1722922" cy="1938992"/>
          </a:xfrm>
          <a:prstGeom prst="rect">
            <a:avLst/>
          </a:prstGeom>
          <a:noFill/>
        </p:spPr>
        <p:txBody>
          <a:bodyPr wrap="square" rtlCol="0">
            <a:spAutoFit/>
          </a:bodyPr>
          <a:lstStyle/>
          <a:p>
            <a:r>
              <a:rPr lang="en-IN" sz="2400" b="1">
                <a:solidFill>
                  <a:schemeClr val="bg1"/>
                </a:solidFill>
              </a:rPr>
              <a:t>Continue to work on phone while charging</a:t>
            </a:r>
          </a:p>
        </p:txBody>
      </p:sp>
      <p:sp>
        <p:nvSpPr>
          <p:cNvPr id="18" name="TextBox 17">
            <a:extLst>
              <a:ext uri="{FF2B5EF4-FFF2-40B4-BE49-F238E27FC236}">
                <a16:creationId xmlns:a16="http://schemas.microsoft.com/office/drawing/2014/main" id="{3745A040-6439-420D-B79F-D554E6F88B2E}"/>
              </a:ext>
            </a:extLst>
          </p:cNvPr>
          <p:cNvSpPr txBox="1"/>
          <p:nvPr/>
        </p:nvSpPr>
        <p:spPr>
          <a:xfrm>
            <a:off x="3179764" y="1665839"/>
            <a:ext cx="5550350" cy="523220"/>
          </a:xfrm>
          <a:prstGeom prst="rect">
            <a:avLst/>
          </a:prstGeom>
          <a:noFill/>
        </p:spPr>
        <p:txBody>
          <a:bodyPr wrap="square" rtlCol="0">
            <a:spAutoFit/>
          </a:bodyPr>
          <a:lstStyle/>
          <a:p>
            <a:r>
              <a:rPr lang="en-IN" sz="2800">
                <a:solidFill>
                  <a:schemeClr val="bg2"/>
                </a:solidFill>
              </a:rPr>
              <a:t>       Happens in a very few cases</a:t>
            </a:r>
          </a:p>
        </p:txBody>
      </p:sp>
    </p:spTree>
    <p:extLst>
      <p:ext uri="{BB962C8B-B14F-4D97-AF65-F5344CB8AC3E}">
        <p14:creationId xmlns:p14="http://schemas.microsoft.com/office/powerpoint/2010/main" val="28952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heel(1)">
                                      <p:cBhvr>
                                        <p:cTn id="1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1E17F0-8D28-41D4-BEC1-0D2D25DF44BC}"/>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20FBD9D8-5489-41B0-8156-99FF2A549803}"/>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B77853E-FAF3-4E90-9AC2-110ABE6A5FDE}"/>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5" name="Picture Placeholder 7" descr="Digital Data">
            <a:extLst>
              <a:ext uri="{FF2B5EF4-FFF2-40B4-BE49-F238E27FC236}">
                <a16:creationId xmlns:a16="http://schemas.microsoft.com/office/drawing/2014/main" id="{3F07D928-CACE-430C-A55F-773FC04CA04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706684" y="1211574"/>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6" name="Picture Placeholder 9" descr="Data Points ">
            <a:extLst>
              <a:ext uri="{FF2B5EF4-FFF2-40B4-BE49-F238E27FC236}">
                <a16:creationId xmlns:a16="http://schemas.microsoft.com/office/drawing/2014/main" id="{EDD2D382-7DEC-4C12-A9A4-5E4F2CB0192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8918575" y="567516"/>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pic>
        <p:nvPicPr>
          <p:cNvPr id="7" name="Picture Placeholder 11" descr="Data Background">
            <a:extLst>
              <a:ext uri="{FF2B5EF4-FFF2-40B4-BE49-F238E27FC236}">
                <a16:creationId xmlns:a16="http://schemas.microsoft.com/office/drawing/2014/main" id="{0B9D0D24-F901-4644-90AB-8F171609657B}"/>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9091612" y="3353608"/>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8" name="TextBox 7">
            <a:extLst>
              <a:ext uri="{FF2B5EF4-FFF2-40B4-BE49-F238E27FC236}">
                <a16:creationId xmlns:a16="http://schemas.microsoft.com/office/drawing/2014/main" id="{8DC1CF88-E6C8-4D9C-A373-7A823C1154F2}"/>
              </a:ext>
            </a:extLst>
          </p:cNvPr>
          <p:cNvSpPr txBox="1"/>
          <p:nvPr/>
        </p:nvSpPr>
        <p:spPr>
          <a:xfrm flipH="1">
            <a:off x="763670" y="722423"/>
            <a:ext cx="3561348" cy="1754326"/>
          </a:xfrm>
          <a:prstGeom prst="rect">
            <a:avLst/>
          </a:prstGeom>
          <a:noFill/>
        </p:spPr>
        <p:txBody>
          <a:bodyPr wrap="square" rtlCol="0">
            <a:spAutoFit/>
          </a:bodyPr>
          <a:lstStyle/>
          <a:p>
            <a:r>
              <a:rPr lang="en-IN" sz="5400"/>
              <a:t>Step-2</a:t>
            </a:r>
          </a:p>
          <a:p>
            <a:r>
              <a:rPr lang="en-IN" sz="5400"/>
              <a:t>DEFINE</a:t>
            </a:r>
          </a:p>
        </p:txBody>
      </p:sp>
      <p:pic>
        <p:nvPicPr>
          <p:cNvPr id="10" name="Picture 9">
            <a:extLst>
              <a:ext uri="{FF2B5EF4-FFF2-40B4-BE49-F238E27FC236}">
                <a16:creationId xmlns:a16="http://schemas.microsoft.com/office/drawing/2014/main" id="{4B9E1BE9-A995-472D-8B30-80EE9D12CD61}"/>
              </a:ext>
            </a:extLst>
          </p:cNvPr>
          <p:cNvPicPr>
            <a:picLocks noChangeAspect="1"/>
          </p:cNvPicPr>
          <p:nvPr/>
        </p:nvPicPr>
        <p:blipFill>
          <a:blip r:embed="rId5"/>
          <a:stretch>
            <a:fillRect/>
          </a:stretch>
        </p:blipFill>
        <p:spPr>
          <a:xfrm>
            <a:off x="941278" y="3187390"/>
            <a:ext cx="2557595" cy="2828399"/>
          </a:xfrm>
          <a:prstGeom prst="rect">
            <a:avLst/>
          </a:prstGeom>
        </p:spPr>
      </p:pic>
    </p:spTree>
    <p:extLst>
      <p:ext uri="{BB962C8B-B14F-4D97-AF65-F5344CB8AC3E}">
        <p14:creationId xmlns:p14="http://schemas.microsoft.com/office/powerpoint/2010/main" val="375290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889E70-8CEF-41FF-AEF8-945F91F2C616}"/>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0E750053-ED82-4434-B867-99A33C33705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9A07C8C-EA86-4623-8A2A-5C4707022592}"/>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5" name="TextBox 4">
            <a:extLst>
              <a:ext uri="{FF2B5EF4-FFF2-40B4-BE49-F238E27FC236}">
                <a16:creationId xmlns:a16="http://schemas.microsoft.com/office/drawing/2014/main" id="{85CD1947-8DBC-4152-AA7D-31E41502F6E8}"/>
              </a:ext>
            </a:extLst>
          </p:cNvPr>
          <p:cNvSpPr txBox="1"/>
          <p:nvPr/>
        </p:nvSpPr>
        <p:spPr>
          <a:xfrm>
            <a:off x="269508" y="305724"/>
            <a:ext cx="7074568" cy="6494085"/>
          </a:xfrm>
          <a:prstGeom prst="rect">
            <a:avLst/>
          </a:prstGeom>
          <a:noFill/>
        </p:spPr>
        <p:txBody>
          <a:bodyPr wrap="square" rtlCol="0">
            <a:spAutoFit/>
          </a:bodyPr>
          <a:lstStyle/>
          <a:p>
            <a:r>
              <a:rPr lang="en-US" sz="2800"/>
              <a:t>CHEMISTRY BEHIND BLASTING OF BATTERIES</a:t>
            </a:r>
          </a:p>
          <a:p>
            <a:r>
              <a:rPr lang="en-US"/>
              <a:t> When batteries are on charge hydrogen &amp; oxygen are both evolved as gases. They do recombine to form water but not fully. If the hydrogen gas is evolved to such an extent that the concentration of hydrogen gas is greater than 4% it can cause an explosion of the battery.</a:t>
            </a:r>
          </a:p>
          <a:p>
            <a:r>
              <a:rPr lang="en-US"/>
              <a:t>The common cause of battery explosion is when it is recharged too much.</a:t>
            </a:r>
          </a:p>
          <a:p>
            <a:r>
              <a:rPr lang="en-US"/>
              <a:t> On the other hand, battery defects are the primary reason. when the battery overheats, apart from the damage or using third-party chargers. Chief among them is the overnight charging. Most of us have this habit of putting the phone on charging while going to sleep. This takes a toll on the battery as charging it excessively can result in overheating, overcharging, short-circuit, and at times, explosion. If we use mobile while charging</a:t>
            </a:r>
          </a:p>
          <a:p>
            <a:r>
              <a:rPr lang="en-US"/>
              <a:t> Now there's a specific time required for a battery to be fully charged, for example if its a 2000mAh battery then it'll need around 1 and a half hour to reach 100% if your not using it. If you are using it then it takes more time.</a:t>
            </a:r>
          </a:p>
          <a:p>
            <a:r>
              <a:rPr lang="en-US"/>
              <a:t> Now if the battery is charged for a longer duration at 1 go then it begins to bulge or grow in size. Once the battery swells then you'll gave many problems. It heats up the phone . In some cases the battery explodes and can cause severe damage</a:t>
            </a:r>
            <a:endParaRPr lang="en-IN"/>
          </a:p>
        </p:txBody>
      </p:sp>
      <p:pic>
        <p:nvPicPr>
          <p:cNvPr id="7" name="Picture 6">
            <a:extLst>
              <a:ext uri="{FF2B5EF4-FFF2-40B4-BE49-F238E27FC236}">
                <a16:creationId xmlns:a16="http://schemas.microsoft.com/office/drawing/2014/main" id="{C5187DE8-7D0C-40D9-860C-9BCD362D08C2}"/>
              </a:ext>
            </a:extLst>
          </p:cNvPr>
          <p:cNvPicPr>
            <a:picLocks noChangeAspect="1"/>
          </p:cNvPicPr>
          <p:nvPr/>
        </p:nvPicPr>
        <p:blipFill>
          <a:blip r:embed="rId2"/>
          <a:stretch>
            <a:fillRect/>
          </a:stretch>
        </p:blipFill>
        <p:spPr>
          <a:xfrm rot="5400000">
            <a:off x="6470864" y="1899623"/>
            <a:ext cx="6026460" cy="3092609"/>
          </a:xfrm>
          <a:prstGeom prst="rect">
            <a:avLst/>
          </a:prstGeom>
        </p:spPr>
      </p:pic>
    </p:spTree>
    <p:extLst>
      <p:ext uri="{BB962C8B-B14F-4D97-AF65-F5344CB8AC3E}">
        <p14:creationId xmlns:p14="http://schemas.microsoft.com/office/powerpoint/2010/main" val="208878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5D866-38F4-4121-90A7-6F4B130C06E0}"/>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2887FFDB-96E9-48DF-93AF-B911E76CDD0B}"/>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611E978-9110-405F-A333-F3CB85371181}"/>
              </a:ext>
            </a:extLst>
          </p:cNvPr>
          <p:cNvSpPr>
            <a:spLocks noGrp="1"/>
          </p:cNvSpPr>
          <p:nvPr>
            <p:ph type="sldNum" sz="quarter" idx="12"/>
          </p:nvPr>
        </p:nvSpPr>
        <p:spPr/>
        <p:txBody>
          <a:bodyPr/>
          <a:lstStyle/>
          <a:p>
            <a:fld id="{DBA1B0FB-D917-4C8C-928F-313BD683BF39}" type="slidenum">
              <a:rPr lang="en-US" smtClean="0"/>
              <a:t>16</a:t>
            </a:fld>
            <a:endParaRPr lang="en-US"/>
          </a:p>
        </p:txBody>
      </p:sp>
      <p:sp>
        <p:nvSpPr>
          <p:cNvPr id="5" name="TextBox 4">
            <a:extLst>
              <a:ext uri="{FF2B5EF4-FFF2-40B4-BE49-F238E27FC236}">
                <a16:creationId xmlns:a16="http://schemas.microsoft.com/office/drawing/2014/main" id="{C52C76F2-3C61-4905-A6D0-D1980631B9E6}"/>
              </a:ext>
            </a:extLst>
          </p:cNvPr>
          <p:cNvSpPr txBox="1"/>
          <p:nvPr/>
        </p:nvSpPr>
        <p:spPr>
          <a:xfrm flipH="1">
            <a:off x="430728" y="105879"/>
            <a:ext cx="7924000" cy="6617196"/>
          </a:xfrm>
          <a:prstGeom prst="rect">
            <a:avLst/>
          </a:prstGeom>
          <a:noFill/>
        </p:spPr>
        <p:txBody>
          <a:bodyPr wrap="square" rtlCol="0">
            <a:spAutoFit/>
          </a:bodyPr>
          <a:lstStyle/>
          <a:p>
            <a:r>
              <a:rPr lang="en-US" sz="3600"/>
              <a:t>What Damage Does Overheating Do to Your Phone?</a:t>
            </a:r>
          </a:p>
          <a:p>
            <a:endParaRPr lang="en-US" sz="3600"/>
          </a:p>
          <a:p>
            <a:r>
              <a:rPr lang="en-US"/>
              <a:t> </a:t>
            </a:r>
            <a:r>
              <a:rPr lang="en-US" sz="3200"/>
              <a:t>1.Battery Damage</a:t>
            </a:r>
          </a:p>
          <a:p>
            <a:r>
              <a:rPr lang="en-US"/>
              <a:t>Lithium-ion batteries are the best batteries on the market, but one of their drawbacks is that they become less effective over time. The hotter the temperature, the more quickly your battery will lose its ability to store energy efficiently .  Hot temperatures can also cause long term damage to your battery. </a:t>
            </a:r>
          </a:p>
          <a:p>
            <a:endParaRPr lang="en-US"/>
          </a:p>
          <a:p>
            <a:endParaRPr lang="en-US"/>
          </a:p>
          <a:p>
            <a:endParaRPr lang="en-US"/>
          </a:p>
          <a:p>
            <a:r>
              <a:rPr lang="en-US" sz="3200"/>
              <a:t> 2. Adhesive Damage</a:t>
            </a:r>
          </a:p>
          <a:p>
            <a:r>
              <a:rPr lang="en-US"/>
              <a:t>Extreme heat can also damage the adhesives that hold your phone together. These adhesives are responsible for bonding the components of your phone and helping to protect your device from water. When exposed to high temperatures, these adhesives can start to degrade, creating gaps or allowing components to shift. This could let more dust and dirt into your phone and increase the risk of water damage. </a:t>
            </a:r>
          </a:p>
          <a:p>
            <a:r>
              <a:rPr lang="en-US"/>
              <a:t> </a:t>
            </a:r>
            <a:endParaRPr lang="en-IN"/>
          </a:p>
        </p:txBody>
      </p:sp>
      <p:pic>
        <p:nvPicPr>
          <p:cNvPr id="7" name="Picture 6">
            <a:extLst>
              <a:ext uri="{FF2B5EF4-FFF2-40B4-BE49-F238E27FC236}">
                <a16:creationId xmlns:a16="http://schemas.microsoft.com/office/drawing/2014/main" id="{CDBF7144-A5A9-4C27-93AE-97DF3B5A7BA0}"/>
              </a:ext>
            </a:extLst>
          </p:cNvPr>
          <p:cNvPicPr>
            <a:picLocks noChangeAspect="1"/>
          </p:cNvPicPr>
          <p:nvPr/>
        </p:nvPicPr>
        <p:blipFill>
          <a:blip r:embed="rId2"/>
          <a:stretch>
            <a:fillRect/>
          </a:stretch>
        </p:blipFill>
        <p:spPr>
          <a:xfrm>
            <a:off x="8268101" y="196900"/>
            <a:ext cx="3609474" cy="3905451"/>
          </a:xfrm>
          <a:prstGeom prst="rect">
            <a:avLst/>
          </a:prstGeom>
        </p:spPr>
      </p:pic>
    </p:spTree>
    <p:extLst>
      <p:ext uri="{BB962C8B-B14F-4D97-AF65-F5344CB8AC3E}">
        <p14:creationId xmlns:p14="http://schemas.microsoft.com/office/powerpoint/2010/main" val="21070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DDA88D-087D-4798-B901-24F2F611E0B2}"/>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058B91C1-A9B6-4E14-876B-1472A1934590}"/>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E11B79E-14D3-407B-B0E7-B53F927F7597}"/>
              </a:ext>
            </a:extLst>
          </p:cNvPr>
          <p:cNvSpPr>
            <a:spLocks noGrp="1"/>
          </p:cNvSpPr>
          <p:nvPr>
            <p:ph type="sldNum" sz="quarter" idx="12"/>
          </p:nvPr>
        </p:nvSpPr>
        <p:spPr/>
        <p:txBody>
          <a:bodyPr/>
          <a:lstStyle/>
          <a:p>
            <a:fld id="{DBA1B0FB-D917-4C8C-928F-313BD683BF39}" type="slidenum">
              <a:rPr lang="en-US" smtClean="0"/>
              <a:t>17</a:t>
            </a:fld>
            <a:endParaRPr lang="en-US"/>
          </a:p>
        </p:txBody>
      </p:sp>
      <p:sp>
        <p:nvSpPr>
          <p:cNvPr id="8" name="TextBox 7">
            <a:extLst>
              <a:ext uri="{FF2B5EF4-FFF2-40B4-BE49-F238E27FC236}">
                <a16:creationId xmlns:a16="http://schemas.microsoft.com/office/drawing/2014/main" id="{6830AB9C-D7A4-491C-8A46-7599C49C0EB5}"/>
              </a:ext>
            </a:extLst>
          </p:cNvPr>
          <p:cNvSpPr txBox="1"/>
          <p:nvPr/>
        </p:nvSpPr>
        <p:spPr>
          <a:xfrm>
            <a:off x="221381" y="779646"/>
            <a:ext cx="6959065" cy="5386090"/>
          </a:xfrm>
          <a:prstGeom prst="rect">
            <a:avLst/>
          </a:prstGeom>
          <a:noFill/>
        </p:spPr>
        <p:txBody>
          <a:bodyPr wrap="square">
            <a:spAutoFit/>
          </a:bodyPr>
          <a:lstStyle/>
          <a:p>
            <a:r>
              <a:rPr lang="en-US" sz="4000"/>
              <a:t>3. System on Chip Damage</a:t>
            </a:r>
          </a:p>
          <a:p>
            <a:endParaRPr lang="en-US" sz="4000"/>
          </a:p>
          <a:p>
            <a:r>
              <a:rPr lang="en-US" sz="2400"/>
              <a:t>Frequent overheating can also damage your CPU, GPU and other components housed in your system on chip (SOC), an integrated circuit that combines various components such as processors, memory, wireless network capabilities and on-chip caches. While these chips can withstand relatively high temperatures, over time, overheating can damage these chips. When these chips get damaged, they won't work as effectively, slowing down your whole phone. Frequent high temperatures can decrease the lifespan of your CPU, GPU and other chips</a:t>
            </a:r>
            <a:endParaRPr lang="en-IN" sz="2400"/>
          </a:p>
        </p:txBody>
      </p:sp>
      <p:pic>
        <p:nvPicPr>
          <p:cNvPr id="10" name="Picture 9">
            <a:extLst>
              <a:ext uri="{FF2B5EF4-FFF2-40B4-BE49-F238E27FC236}">
                <a16:creationId xmlns:a16="http://schemas.microsoft.com/office/drawing/2014/main" id="{8F4F63F1-D8F0-45CA-A849-7627ABEBDB96}"/>
              </a:ext>
            </a:extLst>
          </p:cNvPr>
          <p:cNvPicPr>
            <a:picLocks noChangeAspect="1"/>
          </p:cNvPicPr>
          <p:nvPr/>
        </p:nvPicPr>
        <p:blipFill>
          <a:blip r:embed="rId2"/>
          <a:stretch>
            <a:fillRect/>
          </a:stretch>
        </p:blipFill>
        <p:spPr>
          <a:xfrm>
            <a:off x="7411452" y="438170"/>
            <a:ext cx="4436483" cy="32640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45C7504E-3692-4388-A5BB-38D038B601F8}"/>
              </a:ext>
            </a:extLst>
          </p:cNvPr>
          <p:cNvPicPr>
            <a:picLocks noChangeAspect="1"/>
          </p:cNvPicPr>
          <p:nvPr/>
        </p:nvPicPr>
        <p:blipFill>
          <a:blip r:embed="rId3"/>
          <a:stretch>
            <a:fillRect/>
          </a:stretch>
        </p:blipFill>
        <p:spPr>
          <a:xfrm>
            <a:off x="7180446" y="4013014"/>
            <a:ext cx="4908886" cy="2648086"/>
          </a:xfrm>
          <a:prstGeom prst="rect">
            <a:avLst/>
          </a:prstGeom>
        </p:spPr>
      </p:pic>
    </p:spTree>
    <p:extLst>
      <p:ext uri="{BB962C8B-B14F-4D97-AF65-F5344CB8AC3E}">
        <p14:creationId xmlns:p14="http://schemas.microsoft.com/office/powerpoint/2010/main" val="205568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10"/>
                                        </p:tgtEl>
                                        <p:attrNameLst>
                                          <p:attrName>r</p:attrName>
                                        </p:attrNameLst>
                                      </p:cBhvr>
                                    </p:animRot>
                                    <p:animRot by="-240000">
                                      <p:cBhvr>
                                        <p:cTn id="12" dur="200" fill="hold">
                                          <p:stCondLst>
                                            <p:cond delay="200"/>
                                          </p:stCondLst>
                                        </p:cTn>
                                        <p:tgtEl>
                                          <p:spTgt spid="10"/>
                                        </p:tgtEl>
                                        <p:attrNameLst>
                                          <p:attrName>r</p:attrName>
                                        </p:attrNameLst>
                                      </p:cBhvr>
                                    </p:animRot>
                                    <p:animRot by="240000">
                                      <p:cBhvr>
                                        <p:cTn id="13" dur="200" fill="hold">
                                          <p:stCondLst>
                                            <p:cond delay="400"/>
                                          </p:stCondLst>
                                        </p:cTn>
                                        <p:tgtEl>
                                          <p:spTgt spid="10"/>
                                        </p:tgtEl>
                                        <p:attrNameLst>
                                          <p:attrName>r</p:attrName>
                                        </p:attrNameLst>
                                      </p:cBhvr>
                                    </p:animRot>
                                    <p:animRot by="-240000">
                                      <p:cBhvr>
                                        <p:cTn id="14" dur="200" fill="hold">
                                          <p:stCondLst>
                                            <p:cond delay="600"/>
                                          </p:stCondLst>
                                        </p:cTn>
                                        <p:tgtEl>
                                          <p:spTgt spid="10"/>
                                        </p:tgtEl>
                                        <p:attrNameLst>
                                          <p:attrName>r</p:attrName>
                                        </p:attrNameLst>
                                      </p:cBhvr>
                                    </p:animRot>
                                    <p:animRot by="120000">
                                      <p:cBhvr>
                                        <p:cTn id="15" dur="200" fill="hold">
                                          <p:stCondLst>
                                            <p:cond delay="800"/>
                                          </p:stCondLst>
                                        </p:cTn>
                                        <p:tgtEl>
                                          <p:spTgt spid="10"/>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2" presetClass="emph" presetSubtype="0" fill="hold" nodeType="clickEffect">
                                  <p:stCondLst>
                                    <p:cond delay="0"/>
                                  </p:stCondLst>
                                  <p:childTnLst>
                                    <p:animRot by="120000">
                                      <p:cBhvr>
                                        <p:cTn id="19" dur="100" fill="hold">
                                          <p:stCondLst>
                                            <p:cond delay="0"/>
                                          </p:stCondLst>
                                        </p:cTn>
                                        <p:tgtEl>
                                          <p:spTgt spid="12"/>
                                        </p:tgtEl>
                                        <p:attrNameLst>
                                          <p:attrName>r</p:attrName>
                                        </p:attrNameLst>
                                      </p:cBhvr>
                                    </p:animRot>
                                    <p:animRot by="-240000">
                                      <p:cBhvr>
                                        <p:cTn id="20" dur="200" fill="hold">
                                          <p:stCondLst>
                                            <p:cond delay="200"/>
                                          </p:stCondLst>
                                        </p:cTn>
                                        <p:tgtEl>
                                          <p:spTgt spid="12"/>
                                        </p:tgtEl>
                                        <p:attrNameLst>
                                          <p:attrName>r</p:attrName>
                                        </p:attrNameLst>
                                      </p:cBhvr>
                                    </p:animRot>
                                    <p:animRot by="240000">
                                      <p:cBhvr>
                                        <p:cTn id="21" dur="200" fill="hold">
                                          <p:stCondLst>
                                            <p:cond delay="400"/>
                                          </p:stCondLst>
                                        </p:cTn>
                                        <p:tgtEl>
                                          <p:spTgt spid="12"/>
                                        </p:tgtEl>
                                        <p:attrNameLst>
                                          <p:attrName>r</p:attrName>
                                        </p:attrNameLst>
                                      </p:cBhvr>
                                    </p:animRot>
                                    <p:animRot by="-240000">
                                      <p:cBhvr>
                                        <p:cTn id="22" dur="200" fill="hold">
                                          <p:stCondLst>
                                            <p:cond delay="600"/>
                                          </p:stCondLst>
                                        </p:cTn>
                                        <p:tgtEl>
                                          <p:spTgt spid="12"/>
                                        </p:tgtEl>
                                        <p:attrNameLst>
                                          <p:attrName>r</p:attrName>
                                        </p:attrNameLst>
                                      </p:cBhvr>
                                    </p:animRot>
                                    <p:animRot by="120000">
                                      <p:cBhvr>
                                        <p:cTn id="23"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150833" y="-7"/>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Step-3</a:t>
            </a:r>
            <a:br>
              <a:rPr lang="en-US"/>
            </a:br>
            <a:endParaRPr lang="en-US" sz="6400" kern="1200">
              <a:solidFill>
                <a:schemeClr val="tx1"/>
              </a:solidFill>
              <a:latin typeface="+mj-lt"/>
              <a:ea typeface="+mj-ea"/>
              <a:cs typeface="+mj-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6" name="Subtitle 5">
            <a:extLst>
              <a:ext uri="{FF2B5EF4-FFF2-40B4-BE49-F238E27FC236}">
                <a16:creationId xmlns:a16="http://schemas.microsoft.com/office/drawing/2014/main" id="{B61112E8-5D53-4D73-8503-D0FB2DB64116}"/>
              </a:ext>
            </a:extLst>
          </p:cNvPr>
          <p:cNvSpPr>
            <a:spLocks noGrp="1"/>
          </p:cNvSpPr>
          <p:nvPr>
            <p:ph type="subTitle" idx="1"/>
          </p:nvPr>
        </p:nvSpPr>
        <p:spPr>
          <a:xfrm>
            <a:off x="1360418" y="4046710"/>
            <a:ext cx="4627632" cy="2035230"/>
          </a:xfrm>
        </p:spPr>
        <p:txBody>
          <a:bodyPr/>
          <a:lstStyle/>
          <a:p>
            <a:endParaRPr lang="en-IN"/>
          </a:p>
        </p:txBody>
      </p:sp>
      <p:pic>
        <p:nvPicPr>
          <p:cNvPr id="9" name="Picture 8">
            <a:extLst>
              <a:ext uri="{FF2B5EF4-FFF2-40B4-BE49-F238E27FC236}">
                <a16:creationId xmlns:a16="http://schemas.microsoft.com/office/drawing/2014/main" id="{C45F51CD-D1CB-45BD-A5D1-81353776A1D7}"/>
              </a:ext>
            </a:extLst>
          </p:cNvPr>
          <p:cNvPicPr>
            <a:picLocks noChangeAspect="1"/>
          </p:cNvPicPr>
          <p:nvPr/>
        </p:nvPicPr>
        <p:blipFill>
          <a:blip r:embed="rId4"/>
          <a:stretch>
            <a:fillRect/>
          </a:stretch>
        </p:blipFill>
        <p:spPr>
          <a:xfrm>
            <a:off x="324088" y="3718056"/>
            <a:ext cx="8935415" cy="2692538"/>
          </a:xfrm>
          <a:prstGeom prst="rect">
            <a:avLst/>
          </a:prstGeom>
        </p:spPr>
      </p:pic>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Process of Ideating…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3200"/>
              <a:t>SIMPLE IDEAS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Charge the phone with its own charger</a:t>
            </a:r>
          </a:p>
          <a:p>
            <a:r>
              <a:rPr lang="en-US" dirty="0"/>
              <a:t>Never leave phone charging through out the night</a:t>
            </a:r>
          </a:p>
          <a:p>
            <a:r>
              <a:rPr lang="en-US" dirty="0"/>
              <a:t>Don’t cover your phone when its charging</a:t>
            </a:r>
          </a:p>
          <a:p>
            <a:r>
              <a:rPr lang="en-US" dirty="0"/>
              <a:t>Use reputable chargers</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endParaRPr lang="en-US" sz="3200"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454679" y="2359029"/>
            <a:ext cx="5436393" cy="4119514"/>
          </a:xfrm>
        </p:spPr>
        <p:txBody>
          <a:bodyPr/>
          <a:lstStyle/>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7E9ADF69-2DA4-459F-9B1B-88C012279D1C}"/>
              </a:ext>
            </a:extLst>
          </p:cNvPr>
          <p:cNvPicPr>
            <a:picLocks noChangeAspect="1"/>
          </p:cNvPicPr>
          <p:nvPr/>
        </p:nvPicPr>
        <p:blipFill>
          <a:blip r:embed="rId3"/>
          <a:stretch>
            <a:fillRect/>
          </a:stretch>
        </p:blipFill>
        <p:spPr>
          <a:xfrm>
            <a:off x="8547235" y="1155033"/>
            <a:ext cx="2718048" cy="2320804"/>
          </a:xfrm>
          <a:prstGeom prst="rect">
            <a:avLst/>
          </a:prstGeom>
        </p:spPr>
      </p:pic>
    </p:spTree>
    <p:extLst>
      <p:ext uri="{BB962C8B-B14F-4D97-AF65-F5344CB8AC3E}">
        <p14:creationId xmlns:p14="http://schemas.microsoft.com/office/powerpoint/2010/main" val="389134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barn(inVertical)">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23" dur="500"/>
                                        <p:tgtEl>
                                          <p:spTgt spid="1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28" dur="500"/>
                                        <p:tgtEl>
                                          <p:spTgt spid="10">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33" dur="500"/>
                                        <p:tgtEl>
                                          <p:spTgt spid="10">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1000" fill="hold"/>
                                        <p:tgtEl>
                                          <p:spTgt spid="3"/>
                                        </p:tgtEl>
                                        <p:attrNameLst>
                                          <p:attrName>ppt_w</p:attrName>
                                        </p:attrNameLst>
                                      </p:cBhvr>
                                      <p:tavLst>
                                        <p:tav tm="0">
                                          <p:val>
                                            <p:fltVal val="0"/>
                                          </p:val>
                                        </p:tav>
                                        <p:tav tm="100000">
                                          <p:val>
                                            <p:strVal val="#ppt_w"/>
                                          </p:val>
                                        </p:tav>
                                      </p:tavLst>
                                    </p:anim>
                                    <p:anim calcmode="lin" valueType="num">
                                      <p:cBhvr>
                                        <p:cTn id="39" dur="1000" fill="hold"/>
                                        <p:tgtEl>
                                          <p:spTgt spid="3"/>
                                        </p:tgtEl>
                                        <p:attrNameLst>
                                          <p:attrName>ppt_h</p:attrName>
                                        </p:attrNameLst>
                                      </p:cBhvr>
                                      <p:tavLst>
                                        <p:tav tm="0">
                                          <p:val>
                                            <p:fltVal val="0"/>
                                          </p:val>
                                        </p:tav>
                                        <p:tav tm="100000">
                                          <p:val>
                                            <p:strVal val="#ppt_h"/>
                                          </p:val>
                                        </p:tav>
                                      </p:tavLst>
                                    </p:anim>
                                    <p:anim calcmode="lin" valueType="num">
                                      <p:cBhvr>
                                        <p:cTn id="40" dur="1000" fill="hold"/>
                                        <p:tgtEl>
                                          <p:spTgt spid="3"/>
                                        </p:tgtEl>
                                        <p:attrNameLst>
                                          <p:attrName>style.rotation</p:attrName>
                                        </p:attrNameLst>
                                      </p:cBhvr>
                                      <p:tavLst>
                                        <p:tav tm="0">
                                          <p:val>
                                            <p:fltVal val="90"/>
                                          </p:val>
                                        </p:tav>
                                        <p:tav tm="100000">
                                          <p:val>
                                            <p:fltVal val="0"/>
                                          </p:val>
                                        </p:tav>
                                      </p:tavLst>
                                    </p:anim>
                                    <p:animEffect transition="in" filter="fade">
                                      <p:cBhvr>
                                        <p:cTn id="4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 Members :</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dirty="0"/>
          </a:p>
        </p:txBody>
      </p:sp>
      <p:sp>
        <p:nvSpPr>
          <p:cNvPr id="52" name="Oval 51">
            <a:extLst>
              <a:ext uri="{FF2B5EF4-FFF2-40B4-BE49-F238E27FC236}">
                <a16:creationId xmlns:a16="http://schemas.microsoft.com/office/drawing/2014/main" id="{8CA696F0-89F9-49D2-96B1-AB28B334CC3B}"/>
              </a:ext>
            </a:extLst>
          </p:cNvPr>
          <p:cNvSpPr/>
          <p:nvPr/>
        </p:nvSpPr>
        <p:spPr>
          <a:xfrm>
            <a:off x="2499087" y="1767113"/>
            <a:ext cx="2241112" cy="2922219"/>
          </a:xfrm>
          <a:prstGeom prst="ellipse">
            <a:avLst/>
          </a:prstGeom>
          <a:blipFill>
            <a:blip r:embed="rId3">
              <a:extLst>
                <a:ext uri="{28A0092B-C50C-407E-A947-70E740481C1C}">
                  <a14:useLocalDpi xmlns:a14="http://schemas.microsoft.com/office/drawing/2010/main" val="0"/>
                </a:ext>
              </a:extLst>
            </a:blip>
            <a:srcRect/>
            <a:stretch>
              <a:fillRect l="-30000" t="-10413" r="-30000" b="-11177"/>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4" name="Oval 53">
            <a:extLst>
              <a:ext uri="{FF2B5EF4-FFF2-40B4-BE49-F238E27FC236}">
                <a16:creationId xmlns:a16="http://schemas.microsoft.com/office/drawing/2014/main" id="{87946713-2D2E-465F-B1A1-4E796F9C4664}"/>
              </a:ext>
            </a:extLst>
          </p:cNvPr>
          <p:cNvSpPr/>
          <p:nvPr/>
        </p:nvSpPr>
        <p:spPr>
          <a:xfrm>
            <a:off x="5049073" y="1744315"/>
            <a:ext cx="2093854" cy="2853084"/>
          </a:xfrm>
          <a:prstGeom prst="ellipse">
            <a:avLst/>
          </a:prstGeom>
          <a:blipFill>
            <a:blip r:embed="rId4"/>
            <a:stretch>
              <a:fillRect l="-13381" t="-20434" r="-20433" b="-1331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5" name="Oval 54">
            <a:extLst>
              <a:ext uri="{FF2B5EF4-FFF2-40B4-BE49-F238E27FC236}">
                <a16:creationId xmlns:a16="http://schemas.microsoft.com/office/drawing/2014/main" id="{EB562F64-089F-4C57-8E4C-29F311B05FA8}"/>
              </a:ext>
            </a:extLst>
          </p:cNvPr>
          <p:cNvSpPr/>
          <p:nvPr/>
        </p:nvSpPr>
        <p:spPr>
          <a:xfrm>
            <a:off x="256272" y="1732547"/>
            <a:ext cx="1950447" cy="2795717"/>
          </a:xfrm>
          <a:prstGeom prst="ellipse">
            <a:avLst/>
          </a:prstGeom>
          <a:blipFill>
            <a:blip r:embed="rId5"/>
            <a:stretch>
              <a:fillRect l="-25046" t="-24340" r="-32589" b="-15478"/>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6" name="TextBox 55">
            <a:extLst>
              <a:ext uri="{FF2B5EF4-FFF2-40B4-BE49-F238E27FC236}">
                <a16:creationId xmlns:a16="http://schemas.microsoft.com/office/drawing/2014/main" id="{DDABB912-33E0-4656-8853-74457CFBE498}"/>
              </a:ext>
            </a:extLst>
          </p:cNvPr>
          <p:cNvSpPr txBox="1"/>
          <p:nvPr/>
        </p:nvSpPr>
        <p:spPr>
          <a:xfrm>
            <a:off x="3108960" y="5436669"/>
            <a:ext cx="1241659" cy="369332"/>
          </a:xfrm>
          <a:prstGeom prst="rect">
            <a:avLst/>
          </a:prstGeom>
          <a:noFill/>
        </p:spPr>
        <p:txBody>
          <a:bodyPr wrap="square" rtlCol="0">
            <a:spAutoFit/>
          </a:bodyPr>
          <a:lstStyle/>
          <a:p>
            <a:r>
              <a:rPr lang="en-IN" dirty="0"/>
              <a:t>KAVYA</a:t>
            </a:r>
          </a:p>
        </p:txBody>
      </p:sp>
      <p:sp>
        <p:nvSpPr>
          <p:cNvPr id="57" name="TextBox 56">
            <a:extLst>
              <a:ext uri="{FF2B5EF4-FFF2-40B4-BE49-F238E27FC236}">
                <a16:creationId xmlns:a16="http://schemas.microsoft.com/office/drawing/2014/main" id="{CF367714-88D5-4E74-B7D6-C193830B372F}"/>
              </a:ext>
            </a:extLst>
          </p:cNvPr>
          <p:cNvSpPr txBox="1"/>
          <p:nvPr/>
        </p:nvSpPr>
        <p:spPr>
          <a:xfrm>
            <a:off x="633663" y="5436669"/>
            <a:ext cx="1241659" cy="369332"/>
          </a:xfrm>
          <a:prstGeom prst="rect">
            <a:avLst/>
          </a:prstGeom>
          <a:noFill/>
        </p:spPr>
        <p:txBody>
          <a:bodyPr wrap="square" rtlCol="0">
            <a:spAutoFit/>
          </a:bodyPr>
          <a:lstStyle/>
          <a:p>
            <a:r>
              <a:rPr lang="en-IN" dirty="0"/>
              <a:t>TANISHA</a:t>
            </a:r>
          </a:p>
        </p:txBody>
      </p:sp>
      <p:sp>
        <p:nvSpPr>
          <p:cNvPr id="58" name="TextBox 57">
            <a:extLst>
              <a:ext uri="{FF2B5EF4-FFF2-40B4-BE49-F238E27FC236}">
                <a16:creationId xmlns:a16="http://schemas.microsoft.com/office/drawing/2014/main" id="{243B4263-DE9E-4DA8-BEBD-4B3D75A9FE91}"/>
              </a:ext>
            </a:extLst>
          </p:cNvPr>
          <p:cNvSpPr txBox="1"/>
          <p:nvPr/>
        </p:nvSpPr>
        <p:spPr>
          <a:xfrm>
            <a:off x="5390147" y="5423742"/>
            <a:ext cx="1435769" cy="369332"/>
          </a:xfrm>
          <a:prstGeom prst="rect">
            <a:avLst/>
          </a:prstGeom>
          <a:noFill/>
        </p:spPr>
        <p:txBody>
          <a:bodyPr wrap="square" rtlCol="0">
            <a:spAutoFit/>
          </a:bodyPr>
          <a:lstStyle/>
          <a:p>
            <a:r>
              <a:rPr lang="en-IN" dirty="0"/>
              <a:t>VAISHNAVI</a:t>
            </a:r>
          </a:p>
        </p:txBody>
      </p:sp>
      <p:sp>
        <p:nvSpPr>
          <p:cNvPr id="59" name="Oval 58">
            <a:extLst>
              <a:ext uri="{FF2B5EF4-FFF2-40B4-BE49-F238E27FC236}">
                <a16:creationId xmlns:a16="http://schemas.microsoft.com/office/drawing/2014/main" id="{9B81F598-723E-408C-AF49-0DD74AD1E28E}"/>
              </a:ext>
            </a:extLst>
          </p:cNvPr>
          <p:cNvSpPr/>
          <p:nvPr/>
        </p:nvSpPr>
        <p:spPr>
          <a:xfrm>
            <a:off x="7451801" y="1767112"/>
            <a:ext cx="1980957" cy="2887653"/>
          </a:xfrm>
          <a:prstGeom prst="ellipse">
            <a:avLst/>
          </a:prstGeom>
          <a:blipFill>
            <a:blip r:embed="rId6"/>
            <a:stretch>
              <a:fillRect l="-10388" t="-11497" r="-9138" b="-5917"/>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0" name="Oval 59">
            <a:extLst>
              <a:ext uri="{FF2B5EF4-FFF2-40B4-BE49-F238E27FC236}">
                <a16:creationId xmlns:a16="http://schemas.microsoft.com/office/drawing/2014/main" id="{4B6F47E4-A98F-4D39-8045-5470A2056828}"/>
              </a:ext>
            </a:extLst>
          </p:cNvPr>
          <p:cNvSpPr/>
          <p:nvPr/>
        </p:nvSpPr>
        <p:spPr>
          <a:xfrm>
            <a:off x="9804521" y="1801681"/>
            <a:ext cx="1980957" cy="2922218"/>
          </a:xfrm>
          <a:prstGeom prst="ellipse">
            <a:avLst/>
          </a:prstGeom>
          <a:blipFill>
            <a:blip r:embed="rId7"/>
            <a:stretch>
              <a:fillRect l="-8027" t="-14411" r="-9183" b="-6845"/>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2" name="TextBox 61">
            <a:extLst>
              <a:ext uri="{FF2B5EF4-FFF2-40B4-BE49-F238E27FC236}">
                <a16:creationId xmlns:a16="http://schemas.microsoft.com/office/drawing/2014/main" id="{11C91995-B187-4AA0-AF5F-A61E496C22FD}"/>
              </a:ext>
            </a:extLst>
          </p:cNvPr>
          <p:cNvSpPr txBox="1"/>
          <p:nvPr/>
        </p:nvSpPr>
        <p:spPr>
          <a:xfrm>
            <a:off x="7865444" y="5367640"/>
            <a:ext cx="1435769" cy="369332"/>
          </a:xfrm>
          <a:prstGeom prst="rect">
            <a:avLst/>
          </a:prstGeom>
          <a:noFill/>
        </p:spPr>
        <p:txBody>
          <a:bodyPr wrap="square">
            <a:spAutoFit/>
          </a:bodyPr>
          <a:lstStyle/>
          <a:p>
            <a:r>
              <a:rPr lang="en-IN" dirty="0"/>
              <a:t>TEJASWINI</a:t>
            </a:r>
          </a:p>
        </p:txBody>
      </p:sp>
      <p:sp>
        <p:nvSpPr>
          <p:cNvPr id="2" name="TextBox 1">
            <a:extLst>
              <a:ext uri="{FF2B5EF4-FFF2-40B4-BE49-F238E27FC236}">
                <a16:creationId xmlns:a16="http://schemas.microsoft.com/office/drawing/2014/main" id="{7D40630B-A718-654D-A8DC-EF07A243AA97}"/>
              </a:ext>
            </a:extLst>
          </p:cNvPr>
          <p:cNvSpPr txBox="1"/>
          <p:nvPr/>
        </p:nvSpPr>
        <p:spPr>
          <a:xfrm>
            <a:off x="9991565" y="5367640"/>
            <a:ext cx="1606867" cy="369332"/>
          </a:xfrm>
          <a:prstGeom prst="rect">
            <a:avLst/>
          </a:prstGeom>
          <a:noFill/>
        </p:spPr>
        <p:txBody>
          <a:bodyPr wrap="square" rtlCol="0">
            <a:spAutoFit/>
          </a:bodyPr>
          <a:lstStyle/>
          <a:p>
            <a:r>
              <a:rPr lang="en-US" dirty="0"/>
              <a:t>  BHUMIKA</a:t>
            </a:r>
          </a:p>
        </p:txBody>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ppt_x"/>
                                          </p:val>
                                        </p:tav>
                                        <p:tav tm="100000">
                                          <p:val>
                                            <p:strVal val="#ppt_x"/>
                                          </p:val>
                                        </p:tav>
                                      </p:tavLst>
                                    </p:anim>
                                    <p:anim calcmode="lin" valueType="num">
                                      <p:cBhvr additive="base">
                                        <p:cTn id="1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randombar(horizontal)">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randombar(horizontal)">
                                      <p:cBhvr>
                                        <p:cTn id="41" dur="500"/>
                                        <p:tgtEl>
                                          <p:spTgt spid="5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 calcmode="lin" valueType="num">
                                      <p:cBhvr additive="base">
                                        <p:cTn id="46" dur="500" fill="hold"/>
                                        <p:tgtEl>
                                          <p:spTgt spid="59"/>
                                        </p:tgtEl>
                                        <p:attrNameLst>
                                          <p:attrName>ppt_x</p:attrName>
                                        </p:attrNameLst>
                                      </p:cBhvr>
                                      <p:tavLst>
                                        <p:tav tm="0">
                                          <p:val>
                                            <p:strVal val="#ppt_x"/>
                                          </p:val>
                                        </p:tav>
                                        <p:tav tm="100000">
                                          <p:val>
                                            <p:strVal val="#ppt_x"/>
                                          </p:val>
                                        </p:tav>
                                      </p:tavLst>
                                    </p:anim>
                                    <p:anim calcmode="lin" valueType="num">
                                      <p:cBhvr additive="base">
                                        <p:cTn id="47"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randombar(horizontal)">
                                      <p:cBhvr>
                                        <p:cTn id="52" dur="500"/>
                                        <p:tgtEl>
                                          <p:spTgt spid="6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500" fill="hold"/>
                                        <p:tgtEl>
                                          <p:spTgt spid="60"/>
                                        </p:tgtEl>
                                        <p:attrNameLst>
                                          <p:attrName>ppt_x</p:attrName>
                                        </p:attrNameLst>
                                      </p:cBhvr>
                                      <p:tavLst>
                                        <p:tav tm="0">
                                          <p:val>
                                            <p:strVal val="#ppt_x"/>
                                          </p:val>
                                        </p:tav>
                                        <p:tav tm="100000">
                                          <p:val>
                                            <p:strVal val="#ppt_x"/>
                                          </p:val>
                                        </p:tav>
                                      </p:tavLst>
                                    </p:anim>
                                    <p:anim calcmode="lin" valueType="num">
                                      <p:cBhvr additive="base">
                                        <p:cTn id="5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blinds(horizontal)">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P spid="57" grpId="0"/>
      <p:bldP spid="58" grpId="0"/>
      <p:bldP spid="62"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7569-B566-4271-905D-F7DAC9052D27}"/>
              </a:ext>
            </a:extLst>
          </p:cNvPr>
          <p:cNvSpPr>
            <a:spLocks noGrp="1"/>
          </p:cNvSpPr>
          <p:nvPr>
            <p:ph type="title"/>
          </p:nvPr>
        </p:nvSpPr>
        <p:spPr/>
        <p:txBody>
          <a:bodyPr/>
          <a:lstStyle/>
          <a:p>
            <a:r>
              <a:rPr lang="en-US" sz="4800" dirty="0"/>
              <a:t>CRAZY IDEAS</a:t>
            </a:r>
            <a:br>
              <a:rPr lang="en-US" sz="4800" dirty="0"/>
            </a:br>
            <a:endParaRPr lang="en-IN" dirty="0"/>
          </a:p>
        </p:txBody>
      </p:sp>
      <p:sp>
        <p:nvSpPr>
          <p:cNvPr id="3" name="Content Placeholder 2">
            <a:extLst>
              <a:ext uri="{FF2B5EF4-FFF2-40B4-BE49-F238E27FC236}">
                <a16:creationId xmlns:a16="http://schemas.microsoft.com/office/drawing/2014/main" id="{69EA5D7B-75ED-4CE9-8C97-6803C025E0AC}"/>
              </a:ext>
            </a:extLst>
          </p:cNvPr>
          <p:cNvSpPr>
            <a:spLocks noGrp="1"/>
          </p:cNvSpPr>
          <p:nvPr>
            <p:ph idx="1"/>
          </p:nvPr>
        </p:nvSpPr>
        <p:spPr/>
        <p:txBody>
          <a:bodyPr/>
          <a:lstStyle/>
          <a:p>
            <a:r>
              <a:rPr lang="en-US" sz="2800" dirty="0"/>
              <a:t>Understand your phone’s </a:t>
            </a:r>
            <a:r>
              <a:rPr lang="en-US" sz="2800" dirty="0" err="1"/>
              <a:t>mAh</a:t>
            </a:r>
            <a:r>
              <a:rPr lang="en-US" sz="2800" dirty="0"/>
              <a:t> and charge accordingly put a timer and doze off!!</a:t>
            </a:r>
          </a:p>
          <a:p>
            <a:r>
              <a:rPr lang="en-US" sz="2800" dirty="0"/>
              <a:t>Develop an inbuilt software to turn of power supply when phone is in use</a:t>
            </a:r>
          </a:p>
          <a:p>
            <a:r>
              <a:rPr lang="en-US" sz="2800" dirty="0"/>
              <a:t>Estimate maximum time your phone takes to charge and set an alarm</a:t>
            </a:r>
          </a:p>
          <a:p>
            <a:r>
              <a:rPr lang="en-US" sz="2800" dirty="0"/>
              <a:t>Remember your mother’s angry face when your tempted to use </a:t>
            </a:r>
          </a:p>
          <a:p>
            <a:endParaRPr lang="en-IN" dirty="0"/>
          </a:p>
        </p:txBody>
      </p:sp>
      <p:sp>
        <p:nvSpPr>
          <p:cNvPr id="4" name="Date Placeholder 3">
            <a:extLst>
              <a:ext uri="{FF2B5EF4-FFF2-40B4-BE49-F238E27FC236}">
                <a16:creationId xmlns:a16="http://schemas.microsoft.com/office/drawing/2014/main" id="{C04F3DE8-72B5-42D2-A17F-E81040A8F8A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0AF8A755-8B90-44ED-878D-CC57E25CBCD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1D094E6-C028-4299-9A52-0D0C55F9B4FC}"/>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7" name="Graphic 6" descr="Angry face with no fill">
            <a:extLst>
              <a:ext uri="{FF2B5EF4-FFF2-40B4-BE49-F238E27FC236}">
                <a16:creationId xmlns:a16="http://schemas.microsoft.com/office/drawing/2014/main" id="{E30A6388-3E4D-4424-BCBD-6D913CAA7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8618" y="4697186"/>
            <a:ext cx="561117" cy="561117"/>
          </a:xfrm>
          <a:prstGeom prst="rect">
            <a:avLst/>
          </a:prstGeom>
        </p:spPr>
      </p:pic>
    </p:spTree>
    <p:extLst>
      <p:ext uri="{BB962C8B-B14F-4D97-AF65-F5344CB8AC3E}">
        <p14:creationId xmlns:p14="http://schemas.microsoft.com/office/powerpoint/2010/main" val="14438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80">
                                          <p:stCondLst>
                                            <p:cond delay="0"/>
                                          </p:stCondLst>
                                        </p:cTn>
                                        <p:tgtEl>
                                          <p:spTgt spid="7"/>
                                        </p:tgtEl>
                                      </p:cBhvr>
                                    </p:animEffect>
                                    <p:anim calcmode="lin" valueType="num">
                                      <p:cBhvr>
                                        <p:cTn id="4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8" dur="26">
                                          <p:stCondLst>
                                            <p:cond delay="650"/>
                                          </p:stCondLst>
                                        </p:cTn>
                                        <p:tgtEl>
                                          <p:spTgt spid="7"/>
                                        </p:tgtEl>
                                      </p:cBhvr>
                                      <p:to x="100000" y="60000"/>
                                    </p:animScale>
                                    <p:animScale>
                                      <p:cBhvr>
                                        <p:cTn id="49" dur="166" decel="50000">
                                          <p:stCondLst>
                                            <p:cond delay="676"/>
                                          </p:stCondLst>
                                        </p:cTn>
                                        <p:tgtEl>
                                          <p:spTgt spid="7"/>
                                        </p:tgtEl>
                                      </p:cBhvr>
                                      <p:to x="100000" y="100000"/>
                                    </p:animScale>
                                    <p:animScale>
                                      <p:cBhvr>
                                        <p:cTn id="50" dur="26">
                                          <p:stCondLst>
                                            <p:cond delay="1312"/>
                                          </p:stCondLst>
                                        </p:cTn>
                                        <p:tgtEl>
                                          <p:spTgt spid="7"/>
                                        </p:tgtEl>
                                      </p:cBhvr>
                                      <p:to x="100000" y="80000"/>
                                    </p:animScale>
                                    <p:animScale>
                                      <p:cBhvr>
                                        <p:cTn id="51" dur="166" decel="50000">
                                          <p:stCondLst>
                                            <p:cond delay="1338"/>
                                          </p:stCondLst>
                                        </p:cTn>
                                        <p:tgtEl>
                                          <p:spTgt spid="7"/>
                                        </p:tgtEl>
                                      </p:cBhvr>
                                      <p:to x="100000" y="100000"/>
                                    </p:animScale>
                                    <p:animScale>
                                      <p:cBhvr>
                                        <p:cTn id="52" dur="26">
                                          <p:stCondLst>
                                            <p:cond delay="1642"/>
                                          </p:stCondLst>
                                        </p:cTn>
                                        <p:tgtEl>
                                          <p:spTgt spid="7"/>
                                        </p:tgtEl>
                                      </p:cBhvr>
                                      <p:to x="100000" y="90000"/>
                                    </p:animScale>
                                    <p:animScale>
                                      <p:cBhvr>
                                        <p:cTn id="53" dur="166" decel="50000">
                                          <p:stCondLst>
                                            <p:cond delay="1668"/>
                                          </p:stCondLst>
                                        </p:cTn>
                                        <p:tgtEl>
                                          <p:spTgt spid="7"/>
                                        </p:tgtEl>
                                      </p:cBhvr>
                                      <p:to x="100000" y="100000"/>
                                    </p:animScale>
                                    <p:animScale>
                                      <p:cBhvr>
                                        <p:cTn id="54" dur="26">
                                          <p:stCondLst>
                                            <p:cond delay="1808"/>
                                          </p:stCondLst>
                                        </p:cTn>
                                        <p:tgtEl>
                                          <p:spTgt spid="7"/>
                                        </p:tgtEl>
                                      </p:cBhvr>
                                      <p:to x="100000" y="95000"/>
                                    </p:animScale>
                                    <p:animScale>
                                      <p:cBhvr>
                                        <p:cTn id="5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E3CE1D2-9675-5C42-815E-9F48991A0C25}"/>
              </a:ext>
            </a:extLst>
          </p:cNvPr>
          <p:cNvSpPr>
            <a:spLocks noGrp="1"/>
          </p:cNvSpPr>
          <p:nvPr>
            <p:ph type="title"/>
          </p:nvPr>
        </p:nvSpPr>
        <p:spPr>
          <a:xfrm>
            <a:off x="261257" y="222366"/>
            <a:ext cx="11269693" cy="3915991"/>
          </a:xfrm>
        </p:spPr>
        <p:txBody>
          <a:bodyPr/>
          <a:lstStyle/>
          <a:p>
            <a:pPr>
              <a:lnSpc>
                <a:spcPct val="100000"/>
              </a:lnSpc>
            </a:pPr>
            <a:br>
              <a:rPr lang="en-US" dirty="0"/>
            </a:br>
            <a:r>
              <a:rPr lang="en-US" dirty="0"/>
              <a:t> </a:t>
            </a:r>
            <a:r>
              <a:rPr lang="en-US" sz="5400" dirty="0">
                <a:latin typeface="+mn-lt"/>
              </a:rPr>
              <a:t>Step-4</a:t>
            </a:r>
            <a:br>
              <a:rPr lang="en-US" sz="800" dirty="0">
                <a:latin typeface="+mn-lt"/>
              </a:rPr>
            </a:br>
            <a:br>
              <a:rPr lang="en-US" dirty="0">
                <a:latin typeface="+mn-lt"/>
              </a:rPr>
            </a:br>
            <a:br>
              <a:rPr lang="en-US" sz="5400" dirty="0"/>
            </a:br>
            <a:endParaRPr lang="en-US" sz="5400" dirty="0"/>
          </a:p>
        </p:txBody>
      </p:sp>
      <p:sp>
        <p:nvSpPr>
          <p:cNvPr id="7" name="Date Placeholder 6">
            <a:extLst>
              <a:ext uri="{FF2B5EF4-FFF2-40B4-BE49-F238E27FC236}">
                <a16:creationId xmlns:a16="http://schemas.microsoft.com/office/drawing/2014/main" id="{74FC1CC1-E044-5547-8512-1CC9860B803F}"/>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8509B007-689C-5041-9A87-77CCF1E3E18B}"/>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238E28B3-CA51-AF4E-8E57-D9D19D5DE9F8}"/>
              </a:ext>
            </a:extLst>
          </p:cNvPr>
          <p:cNvSpPr>
            <a:spLocks noGrp="1"/>
          </p:cNvSpPr>
          <p:nvPr>
            <p:ph type="sldNum" sz="quarter" idx="12"/>
          </p:nvPr>
        </p:nvSpPr>
        <p:spPr/>
        <p:txBody>
          <a:bodyPr/>
          <a:lstStyle/>
          <a:p>
            <a:fld id="{DBA1B0FB-D917-4C8C-928F-313BD683BF39}" type="slidenum">
              <a:rPr lang="en-US" smtClean="0"/>
              <a:t>21</a:t>
            </a:fld>
            <a:endParaRPr lang="en-US"/>
          </a:p>
        </p:txBody>
      </p:sp>
      <p:pic>
        <p:nvPicPr>
          <p:cNvPr id="12" name="Picture 2" descr="design thinking - prototype">
            <a:extLst>
              <a:ext uri="{FF2B5EF4-FFF2-40B4-BE49-F238E27FC236}">
                <a16:creationId xmlns:a16="http://schemas.microsoft.com/office/drawing/2014/main" id="{A483F664-D294-A84F-8BAC-92E1E742C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886" y="2180362"/>
            <a:ext cx="6966857" cy="41220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74669EE-537A-D547-9A3C-E91A033CAF3A}"/>
              </a:ext>
            </a:extLst>
          </p:cNvPr>
          <p:cNvSpPr txBox="1"/>
          <p:nvPr/>
        </p:nvSpPr>
        <p:spPr>
          <a:xfrm>
            <a:off x="261257" y="1926666"/>
            <a:ext cx="4413023" cy="923330"/>
          </a:xfrm>
          <a:prstGeom prst="rect">
            <a:avLst/>
          </a:prstGeom>
          <a:noFill/>
        </p:spPr>
        <p:txBody>
          <a:bodyPr wrap="square" rtlCol="0">
            <a:spAutoFit/>
          </a:bodyPr>
          <a:lstStyle/>
          <a:p>
            <a:r>
              <a:rPr lang="en-US" sz="5400" dirty="0"/>
              <a:t>PROTOTYPE</a:t>
            </a:r>
          </a:p>
        </p:txBody>
      </p:sp>
    </p:spTree>
    <p:extLst>
      <p:ext uri="{BB962C8B-B14F-4D97-AF65-F5344CB8AC3E}">
        <p14:creationId xmlns:p14="http://schemas.microsoft.com/office/powerpoint/2010/main" val="394650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8B1AD4-8669-0D4F-A3E3-64DB4899FDCF}"/>
              </a:ext>
            </a:extLst>
          </p:cNvPr>
          <p:cNvSpPr>
            <a:spLocks noGrp="1"/>
          </p:cNvSpPr>
          <p:nvPr>
            <p:ph type="title" idx="4294967295"/>
          </p:nvPr>
        </p:nvSpPr>
        <p:spPr>
          <a:xfrm>
            <a:off x="0" y="307975"/>
            <a:ext cx="8393113" cy="911225"/>
          </a:xfrm>
        </p:spPr>
        <p:txBody>
          <a:bodyPr/>
          <a:lstStyle/>
          <a:p>
            <a:r>
              <a:rPr lang="en-US" sz="3200" dirty="0"/>
              <a:t>Here is the outlook of our app</a:t>
            </a:r>
          </a:p>
        </p:txBody>
      </p:sp>
      <p:sp>
        <p:nvSpPr>
          <p:cNvPr id="16" name="Content Placeholder 15">
            <a:extLst>
              <a:ext uri="{FF2B5EF4-FFF2-40B4-BE49-F238E27FC236}">
                <a16:creationId xmlns:a16="http://schemas.microsoft.com/office/drawing/2014/main" id="{E339FBB0-CB91-4240-B0CE-158698D02A45}"/>
              </a:ext>
            </a:extLst>
          </p:cNvPr>
          <p:cNvSpPr>
            <a:spLocks noGrp="1"/>
          </p:cNvSpPr>
          <p:nvPr>
            <p:ph idx="4294967295"/>
          </p:nvPr>
        </p:nvSpPr>
        <p:spPr>
          <a:xfrm>
            <a:off x="0" y="157163"/>
            <a:ext cx="11090275" cy="4630737"/>
          </a:xfrm>
        </p:spPr>
        <p:txBody>
          <a:bodyPr/>
          <a:lstStyle/>
          <a:p>
            <a:pPr marL="0" indent="0">
              <a:buNone/>
            </a:pPr>
            <a:r>
              <a:rPr lang="en-US" dirty="0"/>
              <a:t>                </a:t>
            </a:r>
            <a:endParaRPr lang="en-US" sz="4400" dirty="0"/>
          </a:p>
          <a:p>
            <a:pPr marL="0" indent="0">
              <a:buNone/>
            </a:pPr>
            <a:endParaRPr lang="en-US" sz="1600" dirty="0"/>
          </a:p>
          <a:p>
            <a:pPr marL="0" indent="0">
              <a:buNone/>
            </a:pPr>
            <a:r>
              <a:rPr lang="en-US" sz="4400" dirty="0"/>
              <a:t>     </a:t>
            </a:r>
            <a:r>
              <a:rPr lang="en-US" sz="4000" dirty="0"/>
              <a:t>     App icon</a:t>
            </a:r>
          </a:p>
        </p:txBody>
      </p:sp>
      <p:sp>
        <p:nvSpPr>
          <p:cNvPr id="17" name="Right Arrow 16">
            <a:extLst>
              <a:ext uri="{FF2B5EF4-FFF2-40B4-BE49-F238E27FC236}">
                <a16:creationId xmlns:a16="http://schemas.microsoft.com/office/drawing/2014/main" id="{4B4C1BC4-8228-1B4C-910C-D1E392395231}"/>
              </a:ext>
            </a:extLst>
          </p:cNvPr>
          <p:cNvSpPr/>
          <p:nvPr/>
        </p:nvSpPr>
        <p:spPr>
          <a:xfrm>
            <a:off x="5292961" y="3274314"/>
            <a:ext cx="1286119" cy="5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56522079-E642-7647-B239-0C4AE310063F}"/>
              </a:ext>
            </a:extLst>
          </p:cNvPr>
          <p:cNvPicPr>
            <a:picLocks noChangeAspect="1"/>
          </p:cNvPicPr>
          <p:nvPr/>
        </p:nvPicPr>
        <p:blipFill>
          <a:blip r:embed="rId2"/>
          <a:stretch>
            <a:fillRect/>
          </a:stretch>
        </p:blipFill>
        <p:spPr>
          <a:xfrm>
            <a:off x="916612" y="2087396"/>
            <a:ext cx="3378200" cy="3390900"/>
          </a:xfrm>
          <a:prstGeom prst="rect">
            <a:avLst/>
          </a:prstGeom>
        </p:spPr>
      </p:pic>
      <p:sp>
        <p:nvSpPr>
          <p:cNvPr id="58" name="TextBox 57">
            <a:extLst>
              <a:ext uri="{FF2B5EF4-FFF2-40B4-BE49-F238E27FC236}">
                <a16:creationId xmlns:a16="http://schemas.microsoft.com/office/drawing/2014/main" id="{17C7BAE8-CBCE-E843-91ED-73CAD6F7415A}"/>
              </a:ext>
            </a:extLst>
          </p:cNvPr>
          <p:cNvSpPr txBox="1"/>
          <p:nvPr/>
        </p:nvSpPr>
        <p:spPr>
          <a:xfrm>
            <a:off x="916612" y="5478296"/>
            <a:ext cx="3378200" cy="369332"/>
          </a:xfrm>
          <a:prstGeom prst="rect">
            <a:avLst/>
          </a:prstGeom>
          <a:noFill/>
        </p:spPr>
        <p:txBody>
          <a:bodyPr wrap="square" rtlCol="0">
            <a:spAutoFit/>
          </a:bodyPr>
          <a:lstStyle/>
          <a:p>
            <a:r>
              <a:rPr lang="en-US" dirty="0"/>
              <a:t>                   iBattery</a:t>
            </a:r>
          </a:p>
        </p:txBody>
      </p:sp>
      <p:pic>
        <p:nvPicPr>
          <p:cNvPr id="61" name="Picture 60">
            <a:extLst>
              <a:ext uri="{FF2B5EF4-FFF2-40B4-BE49-F238E27FC236}">
                <a16:creationId xmlns:a16="http://schemas.microsoft.com/office/drawing/2014/main" id="{D05A4325-74ED-444A-8255-2B9544960117}"/>
              </a:ext>
            </a:extLst>
          </p:cNvPr>
          <p:cNvPicPr>
            <a:picLocks noChangeAspect="1"/>
          </p:cNvPicPr>
          <p:nvPr/>
        </p:nvPicPr>
        <p:blipFill>
          <a:blip r:embed="rId3"/>
          <a:stretch>
            <a:fillRect/>
          </a:stretch>
        </p:blipFill>
        <p:spPr>
          <a:xfrm>
            <a:off x="7577229" y="595086"/>
            <a:ext cx="3987800" cy="5949859"/>
          </a:xfrm>
          <a:prstGeom prst="rect">
            <a:avLst/>
          </a:prstGeom>
        </p:spPr>
      </p:pic>
    </p:spTree>
    <p:extLst>
      <p:ext uri="{BB962C8B-B14F-4D97-AF65-F5344CB8AC3E}">
        <p14:creationId xmlns:p14="http://schemas.microsoft.com/office/powerpoint/2010/main" val="334320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 calcmode="lin" valueType="num">
                                      <p:cBhvr additive="base">
                                        <p:cTn id="12" dur="500"/>
                                        <p:tgtEl>
                                          <p:spTgt spid="16">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1000"/>
                                        <p:tgtEl>
                                          <p:spTgt spid="57"/>
                                        </p:tgtEl>
                                      </p:cBhvr>
                                    </p:animEffect>
                                    <p:anim calcmode="lin" valueType="num">
                                      <p:cBhvr>
                                        <p:cTn id="19" dur="1000" fill="hold"/>
                                        <p:tgtEl>
                                          <p:spTgt spid="57"/>
                                        </p:tgtEl>
                                        <p:attrNameLst>
                                          <p:attrName>ppt_x</p:attrName>
                                        </p:attrNameLst>
                                      </p:cBhvr>
                                      <p:tavLst>
                                        <p:tav tm="0">
                                          <p:val>
                                            <p:strVal val="#ppt_x"/>
                                          </p:val>
                                        </p:tav>
                                        <p:tav tm="100000">
                                          <p:val>
                                            <p:strVal val="#ppt_x"/>
                                          </p:val>
                                        </p:tav>
                                      </p:tavLst>
                                    </p:anim>
                                    <p:anim calcmode="lin" valueType="num">
                                      <p:cBhvr>
                                        <p:cTn id="20" dur="900" decel="100000" fill="hold"/>
                                        <p:tgtEl>
                                          <p:spTgt spid="57"/>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900" decel="100000" fill="hold"/>
                                        <p:tgtEl>
                                          <p:spTgt spid="58"/>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strips(downLeft)">
                                      <p:cBhvr>
                                        <p:cTn id="3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2EEE90-D210-5D4E-A17D-EF49EEA03F98}"/>
              </a:ext>
            </a:extLst>
          </p:cNvPr>
          <p:cNvSpPr>
            <a:spLocks noGrp="1"/>
          </p:cNvSpPr>
          <p:nvPr>
            <p:ph type="sldNum" sz="quarter" idx="12"/>
          </p:nvPr>
        </p:nvSpPr>
        <p:spPr/>
        <p:txBody>
          <a:bodyPr/>
          <a:lstStyle/>
          <a:p>
            <a:fld id="{DBA1B0FB-D917-4C8C-928F-313BD683BF39}" type="slidenum">
              <a:rPr lang="en-US" smtClean="0"/>
              <a:t>23</a:t>
            </a:fld>
            <a:endParaRPr lang="en-US" dirty="0"/>
          </a:p>
        </p:txBody>
      </p:sp>
      <p:pic>
        <p:nvPicPr>
          <p:cNvPr id="10" name="Picture 9">
            <a:extLst>
              <a:ext uri="{FF2B5EF4-FFF2-40B4-BE49-F238E27FC236}">
                <a16:creationId xmlns:a16="http://schemas.microsoft.com/office/drawing/2014/main" id="{2AC62828-28F6-8C4F-A26D-19067E9AF6B7}"/>
              </a:ext>
            </a:extLst>
          </p:cNvPr>
          <p:cNvPicPr>
            <a:picLocks noChangeAspect="1"/>
          </p:cNvPicPr>
          <p:nvPr/>
        </p:nvPicPr>
        <p:blipFill>
          <a:blip r:embed="rId2"/>
          <a:stretch>
            <a:fillRect/>
          </a:stretch>
        </p:blipFill>
        <p:spPr>
          <a:xfrm>
            <a:off x="6918907" y="596590"/>
            <a:ext cx="4950321" cy="5776331"/>
          </a:xfrm>
          <a:prstGeom prst="rect">
            <a:avLst/>
          </a:prstGeom>
        </p:spPr>
      </p:pic>
      <p:sp>
        <p:nvSpPr>
          <p:cNvPr id="11" name="Right Arrow 10">
            <a:extLst>
              <a:ext uri="{FF2B5EF4-FFF2-40B4-BE49-F238E27FC236}">
                <a16:creationId xmlns:a16="http://schemas.microsoft.com/office/drawing/2014/main" id="{AB9D30DC-85DA-0743-9BE4-022EB684E3BD}"/>
              </a:ext>
            </a:extLst>
          </p:cNvPr>
          <p:cNvSpPr/>
          <p:nvPr/>
        </p:nvSpPr>
        <p:spPr>
          <a:xfrm>
            <a:off x="5369084" y="2955177"/>
            <a:ext cx="1405053" cy="591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Slide Number Placeholder 5">
            <a:extLst>
              <a:ext uri="{FF2B5EF4-FFF2-40B4-BE49-F238E27FC236}">
                <a16:creationId xmlns:a16="http://schemas.microsoft.com/office/drawing/2014/main" id="{3BAEF8FD-9942-6346-B3C7-82A446DCCC7B}"/>
              </a:ext>
            </a:extLst>
          </p:cNvPr>
          <p:cNvSpPr txBox="1">
            <a:spLocks/>
          </p:cNvSpPr>
          <p:nvPr/>
        </p:nvSpPr>
        <p:spPr>
          <a:xfrm>
            <a:off x="3369449" y="5812728"/>
            <a:ext cx="1692274"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1B0FB-D917-4C8C-928F-313BD683BF39}" type="slidenum">
              <a:rPr lang="en-US" smtClean="0"/>
              <a:pPr/>
              <a:t>23</a:t>
            </a:fld>
            <a:endParaRPr lang="en-US" dirty="0"/>
          </a:p>
        </p:txBody>
      </p:sp>
      <p:sp>
        <p:nvSpPr>
          <p:cNvPr id="36" name="Rectangle: Rounded Corners 12">
            <a:extLst>
              <a:ext uri="{FF2B5EF4-FFF2-40B4-BE49-F238E27FC236}">
                <a16:creationId xmlns:a16="http://schemas.microsoft.com/office/drawing/2014/main" id="{AA20C2F4-6433-A643-9A4D-23895540F621}"/>
              </a:ext>
            </a:extLst>
          </p:cNvPr>
          <p:cNvSpPr/>
          <p:nvPr/>
        </p:nvSpPr>
        <p:spPr>
          <a:xfrm>
            <a:off x="322771" y="1443242"/>
            <a:ext cx="4901543" cy="4801441"/>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tx1"/>
              </a:solidFill>
            </a:endParaRPr>
          </a:p>
        </p:txBody>
      </p:sp>
      <p:pic>
        <p:nvPicPr>
          <p:cNvPr id="37" name="Picture 36" descr="Icon&#10;&#10;Description automatically generated">
            <a:extLst>
              <a:ext uri="{FF2B5EF4-FFF2-40B4-BE49-F238E27FC236}">
                <a16:creationId xmlns:a16="http://schemas.microsoft.com/office/drawing/2014/main" id="{83E2D6FD-CE74-134F-888F-A929251248C6}"/>
              </a:ext>
            </a:extLst>
          </p:cNvPr>
          <p:cNvPicPr>
            <a:picLocks noChangeAspect="1"/>
          </p:cNvPicPr>
          <p:nvPr/>
        </p:nvPicPr>
        <p:blipFill>
          <a:blip r:embed="rId3"/>
          <a:stretch>
            <a:fillRect/>
          </a:stretch>
        </p:blipFill>
        <p:spPr>
          <a:xfrm>
            <a:off x="2103299" y="485078"/>
            <a:ext cx="1408215" cy="1131067"/>
          </a:xfrm>
          <a:prstGeom prst="rect">
            <a:avLst/>
          </a:prstGeom>
        </p:spPr>
      </p:pic>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C0A59594-3616-934A-8A68-2E65E33F16F6}"/>
                  </a:ext>
                </a:extLst>
              </p14:cNvPr>
              <p14:cNvContentPartPr/>
              <p14:nvPr/>
            </p14:nvContentPartPr>
            <p14:xfrm>
              <a:off x="1548916" y="4938836"/>
              <a:ext cx="45719" cy="45719"/>
            </p14:xfrm>
          </p:contentPart>
        </mc:Choice>
        <mc:Fallback xmlns="">
          <p:pic>
            <p:nvPicPr>
              <p:cNvPr id="38" name="Ink 37">
                <a:extLst>
                  <a:ext uri="{FF2B5EF4-FFF2-40B4-BE49-F238E27FC236}">
                    <a16:creationId xmlns:a16="http://schemas.microsoft.com/office/drawing/2014/main" id="{C0A59594-3616-934A-8A68-2E65E33F16F6}"/>
                  </a:ext>
                </a:extLst>
              </p:cNvPr>
              <p:cNvPicPr/>
              <p:nvPr/>
            </p:nvPicPr>
            <p:blipFill>
              <a:blip r:embed="rId5"/>
              <a:stretch>
                <a:fillRect/>
              </a:stretch>
            </p:blipFill>
            <p:spPr>
              <a:xfrm>
                <a:off x="-737034" y="366936"/>
                <a:ext cx="4571900" cy="9143800"/>
              </a:xfrm>
              <a:prstGeom prst="rect">
                <a:avLst/>
              </a:prstGeom>
            </p:spPr>
          </p:pic>
        </mc:Fallback>
      </mc:AlternateContent>
      <p:sp>
        <p:nvSpPr>
          <p:cNvPr id="39" name="Rectangle 38">
            <a:extLst>
              <a:ext uri="{FF2B5EF4-FFF2-40B4-BE49-F238E27FC236}">
                <a16:creationId xmlns:a16="http://schemas.microsoft.com/office/drawing/2014/main" id="{C1E80756-E83F-B541-BC8C-E8C6759CC91A}"/>
              </a:ext>
            </a:extLst>
          </p:cNvPr>
          <p:cNvSpPr/>
          <p:nvPr/>
        </p:nvSpPr>
        <p:spPr>
          <a:xfrm>
            <a:off x="2160464" y="1628858"/>
            <a:ext cx="1293887" cy="584775"/>
          </a:xfrm>
          <a:prstGeom prst="rect">
            <a:avLst/>
          </a:prstGeom>
          <a:noFill/>
        </p:spPr>
        <p:txBody>
          <a:bodyPr wrap="squar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Sign in</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40" name="Rectangle 39">
            <a:extLst>
              <a:ext uri="{FF2B5EF4-FFF2-40B4-BE49-F238E27FC236}">
                <a16:creationId xmlns:a16="http://schemas.microsoft.com/office/drawing/2014/main" id="{F00D7300-7644-6246-AFE1-FC72C9F22509}"/>
              </a:ext>
            </a:extLst>
          </p:cNvPr>
          <p:cNvSpPr/>
          <p:nvPr/>
        </p:nvSpPr>
        <p:spPr>
          <a:xfrm>
            <a:off x="1009629" y="2536562"/>
            <a:ext cx="3282505" cy="535727"/>
          </a:xfrm>
          <a:prstGeom prst="rect">
            <a:avLst/>
          </a:prstGeom>
          <a:solidFill>
            <a:schemeClr val="tx1"/>
          </a:solidFill>
          <a:ln>
            <a:solidFill>
              <a:schemeClr val="bg1"/>
            </a:solidFill>
          </a:ln>
          <a:effectLst>
            <a:glow rad="101600">
              <a:schemeClr val="accent6">
                <a:lumMod val="75000"/>
                <a:alpha val="60000"/>
              </a:schemeClr>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43DE62E4-F373-6F45-A54F-F14989F9F432}"/>
              </a:ext>
            </a:extLst>
          </p:cNvPr>
          <p:cNvSpPr/>
          <p:nvPr/>
        </p:nvSpPr>
        <p:spPr>
          <a:xfrm>
            <a:off x="998897" y="3339895"/>
            <a:ext cx="3276882" cy="539857"/>
          </a:xfrm>
          <a:prstGeom prst="rect">
            <a:avLst/>
          </a:prstGeom>
          <a:ln>
            <a:solidFill>
              <a:schemeClr val="bg1"/>
            </a:solidFill>
          </a:ln>
          <a:effectLst>
            <a:glow rad="101600">
              <a:schemeClr val="accent6">
                <a:lumMod val="75000"/>
                <a:alpha val="60000"/>
              </a:schemeClr>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42" name="Rectangle 41">
            <a:extLst>
              <a:ext uri="{FF2B5EF4-FFF2-40B4-BE49-F238E27FC236}">
                <a16:creationId xmlns:a16="http://schemas.microsoft.com/office/drawing/2014/main" id="{243AADF8-8DE9-2844-BA1F-E37FCA898FC2}"/>
              </a:ext>
            </a:extLst>
          </p:cNvPr>
          <p:cNvSpPr/>
          <p:nvPr/>
        </p:nvSpPr>
        <p:spPr>
          <a:xfrm>
            <a:off x="1036093" y="4112959"/>
            <a:ext cx="3276882" cy="534441"/>
          </a:xfrm>
          <a:prstGeom prst="rect">
            <a:avLst/>
          </a:prstGeom>
          <a:ln>
            <a:solidFill>
              <a:schemeClr val="bg1">
                <a:lumMod val="95000"/>
                <a:lumOff val="5000"/>
              </a:schemeClr>
            </a:solidFill>
          </a:ln>
          <a:effectLst>
            <a:glow rad="101600">
              <a:schemeClr val="accent6">
                <a:lumMod val="75000"/>
                <a:alpha val="60000"/>
              </a:schemeClr>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11B995EF-EEF7-6A4A-99FA-3B0652AAF5A9}"/>
              </a:ext>
            </a:extLst>
          </p:cNvPr>
          <p:cNvSpPr/>
          <p:nvPr/>
        </p:nvSpPr>
        <p:spPr>
          <a:xfrm>
            <a:off x="1430571" y="5118302"/>
            <a:ext cx="2495939" cy="609326"/>
          </a:xfrm>
          <a:prstGeom prst="ellipse">
            <a:avLst/>
          </a:prstGeom>
          <a:solidFill>
            <a:schemeClr val="tx1"/>
          </a:solidFill>
          <a:ln>
            <a:solidFill>
              <a:schemeClr val="bg1">
                <a:lumMod val="95000"/>
                <a:lumOff val="5000"/>
              </a:schemeClr>
            </a:solidFill>
          </a:ln>
          <a:effectLst>
            <a:glow rad="101600">
              <a:schemeClr val="accent6">
                <a:lumMod val="75000"/>
                <a:alpha val="60000"/>
              </a:schemeClr>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dirty="0">
                <a:solidFill>
                  <a:schemeClr val="bg1"/>
                </a:solidFill>
              </a:rPr>
              <a:t>Login</a:t>
            </a:r>
            <a:endParaRPr lang="en-IN" sz="3600" dirty="0">
              <a:solidFill>
                <a:schemeClr val="bg1"/>
              </a:solidFill>
            </a:endParaRPr>
          </a:p>
        </p:txBody>
      </p:sp>
      <p:pic>
        <p:nvPicPr>
          <p:cNvPr id="44" name="Picture 43">
            <a:extLst>
              <a:ext uri="{FF2B5EF4-FFF2-40B4-BE49-F238E27FC236}">
                <a16:creationId xmlns:a16="http://schemas.microsoft.com/office/drawing/2014/main" id="{3483ABAF-1BFC-764A-A9A2-737F1F6DB3E8}"/>
              </a:ext>
            </a:extLst>
          </p:cNvPr>
          <p:cNvPicPr>
            <a:picLocks noChangeAspect="1"/>
          </p:cNvPicPr>
          <p:nvPr/>
        </p:nvPicPr>
        <p:blipFill>
          <a:blip r:embed="rId6"/>
          <a:stretch>
            <a:fillRect/>
          </a:stretch>
        </p:blipFill>
        <p:spPr>
          <a:xfrm>
            <a:off x="998897" y="3379686"/>
            <a:ext cx="966620" cy="531879"/>
          </a:xfrm>
          <a:prstGeom prst="rect">
            <a:avLst/>
          </a:prstGeom>
        </p:spPr>
      </p:pic>
      <p:pic>
        <p:nvPicPr>
          <p:cNvPr id="45" name="Picture 44" descr="Icon&#10;&#10;Description automatically generated">
            <a:extLst>
              <a:ext uri="{FF2B5EF4-FFF2-40B4-BE49-F238E27FC236}">
                <a16:creationId xmlns:a16="http://schemas.microsoft.com/office/drawing/2014/main" id="{40B52D85-111A-F043-AD2A-C6EDEB4563FE}"/>
              </a:ext>
            </a:extLst>
          </p:cNvPr>
          <p:cNvPicPr>
            <a:picLocks noChangeAspect="1"/>
          </p:cNvPicPr>
          <p:nvPr/>
        </p:nvPicPr>
        <p:blipFill>
          <a:blip r:embed="rId7"/>
          <a:stretch>
            <a:fillRect/>
          </a:stretch>
        </p:blipFill>
        <p:spPr>
          <a:xfrm>
            <a:off x="999465" y="2544560"/>
            <a:ext cx="948326" cy="607193"/>
          </a:xfrm>
          <a:prstGeom prst="rect">
            <a:avLst/>
          </a:prstGeom>
        </p:spPr>
      </p:pic>
      <p:pic>
        <p:nvPicPr>
          <p:cNvPr id="46" name="Picture 45">
            <a:extLst>
              <a:ext uri="{FF2B5EF4-FFF2-40B4-BE49-F238E27FC236}">
                <a16:creationId xmlns:a16="http://schemas.microsoft.com/office/drawing/2014/main" id="{9244C636-35DE-0148-86BF-664B1153BD67}"/>
              </a:ext>
            </a:extLst>
          </p:cNvPr>
          <p:cNvPicPr>
            <a:picLocks noChangeAspect="1"/>
          </p:cNvPicPr>
          <p:nvPr/>
        </p:nvPicPr>
        <p:blipFill>
          <a:blip r:embed="rId8"/>
          <a:stretch>
            <a:fillRect/>
          </a:stretch>
        </p:blipFill>
        <p:spPr>
          <a:xfrm>
            <a:off x="1009629" y="4141652"/>
            <a:ext cx="964868" cy="543041"/>
          </a:xfrm>
          <a:prstGeom prst="rect">
            <a:avLst/>
          </a:prstGeom>
        </p:spPr>
      </p:pic>
      <p:sp>
        <p:nvSpPr>
          <p:cNvPr id="47" name="Rectangle 46">
            <a:extLst>
              <a:ext uri="{FF2B5EF4-FFF2-40B4-BE49-F238E27FC236}">
                <a16:creationId xmlns:a16="http://schemas.microsoft.com/office/drawing/2014/main" id="{4DCFB82F-9047-8E4E-898B-9954CB9BEDF9}"/>
              </a:ext>
            </a:extLst>
          </p:cNvPr>
          <p:cNvSpPr/>
          <p:nvPr/>
        </p:nvSpPr>
        <p:spPr>
          <a:xfrm>
            <a:off x="1957954" y="2554079"/>
            <a:ext cx="2279899" cy="523220"/>
          </a:xfrm>
          <a:prstGeom prst="rect">
            <a:avLst/>
          </a:prstGeom>
          <a:no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rPr>
              <a:t>Username</a:t>
            </a:r>
            <a:endParaRPr lang="en-US" sz="2800" b="0" cap="none" spc="0" dirty="0">
              <a:ln w="0"/>
              <a:solidFill>
                <a:schemeClr val="bg1"/>
              </a:solidFill>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FF5FE182-4915-B749-BE7C-F29AE57F4AB7}"/>
              </a:ext>
            </a:extLst>
          </p:cNvPr>
          <p:cNvSpPr/>
          <p:nvPr/>
        </p:nvSpPr>
        <p:spPr>
          <a:xfrm>
            <a:off x="1928980" y="3353147"/>
            <a:ext cx="2383337" cy="523220"/>
          </a:xfrm>
          <a:prstGeom prst="rect">
            <a:avLst/>
          </a:prstGeom>
          <a:solidFill>
            <a:schemeClr val="tx1"/>
          </a:solid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rPr>
              <a:t>Mobile number</a:t>
            </a:r>
            <a:endParaRPr lang="en-US" sz="2800" b="0" cap="none" spc="0" dirty="0">
              <a:ln w="0"/>
              <a:solidFill>
                <a:schemeClr val="bg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3CB7ADB4-36F8-8F4D-95BF-331CA455BF45}"/>
              </a:ext>
            </a:extLst>
          </p:cNvPr>
          <p:cNvSpPr/>
          <p:nvPr/>
        </p:nvSpPr>
        <p:spPr>
          <a:xfrm>
            <a:off x="1965517" y="4149531"/>
            <a:ext cx="2383337" cy="523220"/>
          </a:xfrm>
          <a:prstGeom prst="rect">
            <a:avLst/>
          </a:prstGeom>
          <a:solidFill>
            <a:schemeClr val="tx1"/>
          </a:solidFill>
          <a:ln>
            <a:solidFill>
              <a:schemeClr val="accent1">
                <a:shade val="50000"/>
              </a:schemeClr>
            </a:solidFill>
          </a:ln>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rPr>
              <a:t> P</a:t>
            </a:r>
            <a:r>
              <a:rPr lang="en-US" sz="2800" b="0" cap="none" spc="0" dirty="0">
                <a:ln w="0"/>
                <a:solidFill>
                  <a:schemeClr val="bg1"/>
                </a:solidFill>
                <a:effectLst>
                  <a:outerShdw blurRad="38100" dist="19050" dir="2700000" algn="tl" rotWithShape="0">
                    <a:schemeClr val="dk1">
                      <a:alpha val="40000"/>
                    </a:schemeClr>
                  </a:outerShdw>
                </a:effectLst>
              </a:rPr>
              <a:t>hone model   </a:t>
            </a:r>
          </a:p>
        </p:txBody>
      </p:sp>
    </p:spTree>
    <p:extLst>
      <p:ext uri="{BB962C8B-B14F-4D97-AF65-F5344CB8AC3E}">
        <p14:creationId xmlns:p14="http://schemas.microsoft.com/office/powerpoint/2010/main" val="31273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5" grpId="0"/>
      <p:bldP spid="36" grpId="0" animBg="1"/>
      <p:bldP spid="39" grpId="0"/>
      <p:bldP spid="40" grpId="0" animBg="1"/>
      <p:bldP spid="41" grpId="0" animBg="1"/>
      <p:bldP spid="42" grpId="0" animBg="1"/>
      <p:bldP spid="43" grpId="0" animBg="1"/>
      <p:bldP spid="47" grpId="0"/>
      <p:bldP spid="48" grpId="0" animBg="1"/>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EAF3A9-CBDB-BF41-AEF6-6D0323FC21EE}"/>
              </a:ext>
            </a:extLst>
          </p:cNvPr>
          <p:cNvSpPr>
            <a:spLocks noGrp="1"/>
          </p:cNvSpPr>
          <p:nvPr>
            <p:ph type="sldNum" sz="quarter" idx="12"/>
          </p:nvPr>
        </p:nvSpPr>
        <p:spPr/>
        <p:txBody>
          <a:bodyPr/>
          <a:lstStyle/>
          <a:p>
            <a:r>
              <a:rPr lang="en-US" dirty="0"/>
              <a:t>23</a:t>
            </a:r>
          </a:p>
        </p:txBody>
      </p:sp>
      <p:sp>
        <p:nvSpPr>
          <p:cNvPr id="23" name="Right Arrow 22">
            <a:extLst>
              <a:ext uri="{FF2B5EF4-FFF2-40B4-BE49-F238E27FC236}">
                <a16:creationId xmlns:a16="http://schemas.microsoft.com/office/drawing/2014/main" id="{0B011B01-087C-9342-B711-0B590E4BDAF0}"/>
              </a:ext>
            </a:extLst>
          </p:cNvPr>
          <p:cNvSpPr/>
          <p:nvPr/>
        </p:nvSpPr>
        <p:spPr>
          <a:xfrm>
            <a:off x="5335164" y="2726613"/>
            <a:ext cx="1583473" cy="646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6">
            <a:extLst>
              <a:ext uri="{FF2B5EF4-FFF2-40B4-BE49-F238E27FC236}">
                <a16:creationId xmlns:a16="http://schemas.microsoft.com/office/drawing/2014/main" id="{AC9ED248-F1D3-3F47-8100-623353B194FB}"/>
              </a:ext>
            </a:extLst>
          </p:cNvPr>
          <p:cNvSpPr/>
          <p:nvPr/>
        </p:nvSpPr>
        <p:spPr>
          <a:xfrm>
            <a:off x="7041130" y="569678"/>
            <a:ext cx="4840666" cy="5734303"/>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41" name="Rectangle: Rounded Corners 7">
            <a:extLst>
              <a:ext uri="{FF2B5EF4-FFF2-40B4-BE49-F238E27FC236}">
                <a16:creationId xmlns:a16="http://schemas.microsoft.com/office/drawing/2014/main" id="{7853307D-FE58-794D-B561-EA23CF36B445}"/>
              </a:ext>
            </a:extLst>
          </p:cNvPr>
          <p:cNvSpPr/>
          <p:nvPr/>
        </p:nvSpPr>
        <p:spPr>
          <a:xfrm>
            <a:off x="7621162" y="1948583"/>
            <a:ext cx="3790765" cy="772358"/>
          </a:xfrm>
          <a:prstGeom prst="roundRect">
            <a:avLst/>
          </a:prstGeom>
          <a:solidFill>
            <a:schemeClr val="tx1"/>
          </a:solidFill>
          <a:effectLst>
            <a:glow rad="101600">
              <a:schemeClr val="bg2">
                <a:alpha val="60000"/>
              </a:schemeClr>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ln>
                <a:solidFill>
                  <a:schemeClr val="bg2"/>
                </a:solidFill>
              </a:ln>
              <a:effectLst>
                <a:glow rad="101600">
                  <a:schemeClr val="bg2">
                    <a:alpha val="60000"/>
                  </a:schemeClr>
                </a:glow>
              </a:effectLst>
            </a:endParaRPr>
          </a:p>
        </p:txBody>
      </p:sp>
      <p:sp>
        <p:nvSpPr>
          <p:cNvPr id="42" name="Rectangle: Rounded Corners 8">
            <a:extLst>
              <a:ext uri="{FF2B5EF4-FFF2-40B4-BE49-F238E27FC236}">
                <a16:creationId xmlns:a16="http://schemas.microsoft.com/office/drawing/2014/main" id="{2503D761-559E-BB45-AB29-2ADDF3052532}"/>
              </a:ext>
            </a:extLst>
          </p:cNvPr>
          <p:cNvSpPr/>
          <p:nvPr/>
        </p:nvSpPr>
        <p:spPr>
          <a:xfrm flipH="1">
            <a:off x="7621163" y="3395643"/>
            <a:ext cx="3790764" cy="772358"/>
          </a:xfrm>
          <a:prstGeom prst="roundRect">
            <a:avLst/>
          </a:prstGeom>
          <a:solidFill>
            <a:schemeClr val="tx1"/>
          </a:solidFill>
          <a:effectLst>
            <a:glow rad="101600">
              <a:schemeClr val="bg2">
                <a:alpha val="60000"/>
              </a:schemeClr>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ln>
                <a:solidFill>
                  <a:schemeClr val="bg2"/>
                </a:solidFill>
              </a:ln>
            </a:endParaRPr>
          </a:p>
        </p:txBody>
      </p:sp>
      <p:sp>
        <p:nvSpPr>
          <p:cNvPr id="43" name="Oval 42">
            <a:extLst>
              <a:ext uri="{FF2B5EF4-FFF2-40B4-BE49-F238E27FC236}">
                <a16:creationId xmlns:a16="http://schemas.microsoft.com/office/drawing/2014/main" id="{8072822A-83EF-6640-B738-F4D7E05B8273}"/>
              </a:ext>
            </a:extLst>
          </p:cNvPr>
          <p:cNvSpPr/>
          <p:nvPr/>
        </p:nvSpPr>
        <p:spPr>
          <a:xfrm>
            <a:off x="7621162" y="1948583"/>
            <a:ext cx="822234" cy="7723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44" name="Oval 43">
            <a:extLst>
              <a:ext uri="{FF2B5EF4-FFF2-40B4-BE49-F238E27FC236}">
                <a16:creationId xmlns:a16="http://schemas.microsoft.com/office/drawing/2014/main" id="{594E7BF1-D320-B147-858F-3755B1E5C992}"/>
              </a:ext>
            </a:extLst>
          </p:cNvPr>
          <p:cNvSpPr/>
          <p:nvPr/>
        </p:nvSpPr>
        <p:spPr>
          <a:xfrm>
            <a:off x="7621162" y="3395643"/>
            <a:ext cx="822234" cy="7723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45" name="Rectangle 44">
            <a:extLst>
              <a:ext uri="{FF2B5EF4-FFF2-40B4-BE49-F238E27FC236}">
                <a16:creationId xmlns:a16="http://schemas.microsoft.com/office/drawing/2014/main" id="{C02F8022-B312-014C-AFCC-653F28DCEFFD}"/>
              </a:ext>
            </a:extLst>
          </p:cNvPr>
          <p:cNvSpPr/>
          <p:nvPr/>
        </p:nvSpPr>
        <p:spPr>
          <a:xfrm>
            <a:off x="8345742" y="3488858"/>
            <a:ext cx="2965142" cy="584775"/>
          </a:xfrm>
          <a:prstGeom prst="rect">
            <a:avLst/>
          </a:prstGeom>
          <a:noFill/>
        </p:spPr>
        <p:txBody>
          <a:bodyPr wrap="squar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Emergency text</a:t>
            </a:r>
          </a:p>
        </p:txBody>
      </p:sp>
      <p:sp>
        <p:nvSpPr>
          <p:cNvPr id="46" name="Rectangle 45">
            <a:extLst>
              <a:ext uri="{FF2B5EF4-FFF2-40B4-BE49-F238E27FC236}">
                <a16:creationId xmlns:a16="http://schemas.microsoft.com/office/drawing/2014/main" id="{8E454CD0-46BB-2E42-92FF-1DBDA91DB662}"/>
              </a:ext>
            </a:extLst>
          </p:cNvPr>
          <p:cNvSpPr/>
          <p:nvPr/>
        </p:nvSpPr>
        <p:spPr>
          <a:xfrm>
            <a:off x="8424723" y="2042374"/>
            <a:ext cx="2807180" cy="584775"/>
          </a:xfrm>
          <a:prstGeom prst="rect">
            <a:avLst/>
          </a:prstGeom>
          <a:solidFill>
            <a:schemeClr val="tx1"/>
          </a:solid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Emergency calls</a:t>
            </a:r>
          </a:p>
        </p:txBody>
      </p:sp>
      <p:sp>
        <p:nvSpPr>
          <p:cNvPr id="47" name="Rectangle 46">
            <a:extLst>
              <a:ext uri="{FF2B5EF4-FFF2-40B4-BE49-F238E27FC236}">
                <a16:creationId xmlns:a16="http://schemas.microsoft.com/office/drawing/2014/main" id="{0BD19160-E1E8-F842-95AD-FFA190C99213}"/>
              </a:ext>
            </a:extLst>
          </p:cNvPr>
          <p:cNvSpPr/>
          <p:nvPr/>
        </p:nvSpPr>
        <p:spPr>
          <a:xfrm>
            <a:off x="5814388" y="2011595"/>
            <a:ext cx="4435782"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EC</a:t>
            </a:r>
            <a:endParaRPr lang="en-US" sz="3600" b="0" cap="none" spc="0" dirty="0">
              <a:ln w="0"/>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6DFD4CDD-9088-0D47-BACE-E7F97ECF58E2}"/>
              </a:ext>
            </a:extLst>
          </p:cNvPr>
          <p:cNvSpPr/>
          <p:nvPr/>
        </p:nvSpPr>
        <p:spPr>
          <a:xfrm>
            <a:off x="7657016" y="3427302"/>
            <a:ext cx="750526" cy="707886"/>
          </a:xfrm>
          <a:prstGeom prst="rect">
            <a:avLst/>
          </a:prstGeom>
          <a:noFill/>
        </p:spPr>
        <p:txBody>
          <a:bodyPr wrap="none" lIns="91440" tIns="45720" rIns="91440" bIns="45720">
            <a:spAutoFit/>
          </a:bodyPr>
          <a:lstStyle/>
          <a:p>
            <a:pPr algn="ctr"/>
            <a:r>
              <a:rPr lang="en-US" sz="4000" b="0" cap="none" spc="0" dirty="0">
                <a:ln w="0"/>
                <a:effectLst>
                  <a:outerShdw blurRad="38100" dist="19050" dir="2700000" algn="tl" rotWithShape="0">
                    <a:schemeClr val="dk1">
                      <a:alpha val="40000"/>
                    </a:schemeClr>
                  </a:outerShdw>
                </a:effectLst>
              </a:rPr>
              <a:t>ET</a:t>
            </a:r>
          </a:p>
        </p:txBody>
      </p:sp>
      <p:pic>
        <p:nvPicPr>
          <p:cNvPr id="5" name="Content Placeholder 4">
            <a:extLst>
              <a:ext uri="{FF2B5EF4-FFF2-40B4-BE49-F238E27FC236}">
                <a16:creationId xmlns:a16="http://schemas.microsoft.com/office/drawing/2014/main" id="{D0A4D816-217D-F14E-A9C6-BD783CC7EE25}"/>
              </a:ext>
            </a:extLst>
          </p:cNvPr>
          <p:cNvPicPr>
            <a:picLocks noGrp="1" noChangeAspect="1"/>
          </p:cNvPicPr>
          <p:nvPr>
            <p:ph idx="1"/>
          </p:nvPr>
        </p:nvPicPr>
        <p:blipFill>
          <a:blip r:embed="rId2"/>
          <a:stretch>
            <a:fillRect/>
          </a:stretch>
        </p:blipFill>
        <p:spPr>
          <a:xfrm>
            <a:off x="390047" y="635422"/>
            <a:ext cx="4864465" cy="5583759"/>
          </a:xfrm>
        </p:spPr>
      </p:pic>
    </p:spTree>
    <p:extLst>
      <p:ext uri="{BB962C8B-B14F-4D97-AF65-F5344CB8AC3E}">
        <p14:creationId xmlns:p14="http://schemas.microsoft.com/office/powerpoint/2010/main" val="1941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ppt_x"/>
                                          </p:val>
                                        </p:tav>
                                        <p:tav tm="100000">
                                          <p:val>
                                            <p:strVal val="#ppt_x"/>
                                          </p:val>
                                        </p:tav>
                                      </p:tavLst>
                                    </p:anim>
                                    <p:anim calcmode="lin" valueType="num">
                                      <p:cBhvr additive="base">
                                        <p:cTn id="25" dur="500" fill="hold"/>
                                        <p:tgtEl>
                                          <p:spTgt spid="4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fill="hold"/>
                                        <p:tgtEl>
                                          <p:spTgt spid="45"/>
                                        </p:tgtEl>
                                        <p:attrNameLst>
                                          <p:attrName>ppt_x</p:attrName>
                                        </p:attrNameLst>
                                      </p:cBhvr>
                                      <p:tavLst>
                                        <p:tav tm="0">
                                          <p:val>
                                            <p:strVal val="#ppt_x"/>
                                          </p:val>
                                        </p:tav>
                                        <p:tav tm="100000">
                                          <p:val>
                                            <p:strVal val="#ppt_x"/>
                                          </p:val>
                                        </p:tav>
                                      </p:tavLst>
                                    </p:anim>
                                    <p:anim calcmode="lin" valueType="num">
                                      <p:cBhvr additive="base">
                                        <p:cTn id="45" dur="500" fill="hold"/>
                                        <p:tgtEl>
                                          <p:spTgt spid="4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additive="base">
                                        <p:cTn id="48" dur="500" fill="hold"/>
                                        <p:tgtEl>
                                          <p:spTgt spid="46"/>
                                        </p:tgtEl>
                                        <p:attrNameLst>
                                          <p:attrName>ppt_x</p:attrName>
                                        </p:attrNameLst>
                                      </p:cBhvr>
                                      <p:tavLst>
                                        <p:tav tm="0">
                                          <p:val>
                                            <p:strVal val="#ppt_x"/>
                                          </p:val>
                                        </p:tav>
                                        <p:tav tm="100000">
                                          <p:val>
                                            <p:strVal val="#ppt_x"/>
                                          </p:val>
                                        </p:tav>
                                      </p:tavLst>
                                    </p:anim>
                                    <p:anim calcmode="lin" valueType="num">
                                      <p:cBhvr additive="base">
                                        <p:cTn id="49" dur="500" fill="hold"/>
                                        <p:tgtEl>
                                          <p:spTgt spid="4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ppt_x"/>
                                          </p:val>
                                        </p:tav>
                                        <p:tav tm="100000">
                                          <p:val>
                                            <p:strVal val="#ppt_x"/>
                                          </p:val>
                                        </p:tav>
                                      </p:tavLst>
                                    </p:anim>
                                    <p:anim calcmode="lin" valueType="num">
                                      <p:cBhvr additive="base">
                                        <p:cTn id="53" dur="500" fill="hold"/>
                                        <p:tgtEl>
                                          <p:spTgt spid="4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500" fill="hold"/>
                                        <p:tgtEl>
                                          <p:spTgt spid="48"/>
                                        </p:tgtEl>
                                        <p:attrNameLst>
                                          <p:attrName>ppt_x</p:attrName>
                                        </p:attrNameLst>
                                      </p:cBhvr>
                                      <p:tavLst>
                                        <p:tav tm="0">
                                          <p:val>
                                            <p:strVal val="#ppt_x"/>
                                          </p:val>
                                        </p:tav>
                                        <p:tav tm="100000">
                                          <p:val>
                                            <p:strVal val="#ppt_x"/>
                                          </p:val>
                                        </p:tav>
                                      </p:tavLst>
                                    </p:anim>
                                    <p:anim calcmode="lin" valueType="num">
                                      <p:cBhvr additive="base">
                                        <p:cTn id="5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animBg="1"/>
      <p:bldP spid="40" grpId="0" animBg="1"/>
      <p:bldP spid="41" grpId="0" animBg="1"/>
      <p:bldP spid="42" grpId="0" animBg="1"/>
      <p:bldP spid="43" grpId="0" animBg="1"/>
      <p:bldP spid="44" grpId="0" animBg="1"/>
      <p:bldP spid="45" grpId="0"/>
      <p:bldP spid="46" grpId="0" animBg="1"/>
      <p:bldP spid="47"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D5DE5DB-986C-724F-B182-9A7BE645C27C}"/>
              </a:ext>
            </a:extLst>
          </p:cNvPr>
          <p:cNvSpPr>
            <a:spLocks noGrp="1"/>
          </p:cNvSpPr>
          <p:nvPr>
            <p:ph type="sldNum" sz="quarter" idx="12"/>
          </p:nvPr>
        </p:nvSpPr>
        <p:spPr/>
        <p:txBody>
          <a:bodyPr/>
          <a:lstStyle/>
          <a:p>
            <a:fld id="{DBA1B0FB-D917-4C8C-928F-313BD683BF39}" type="slidenum">
              <a:rPr lang="en-US" smtClean="0"/>
              <a:t>25</a:t>
            </a:fld>
            <a:endParaRPr lang="en-US" dirty="0"/>
          </a:p>
        </p:txBody>
      </p:sp>
      <p:pic>
        <p:nvPicPr>
          <p:cNvPr id="3" name="Picture 2">
            <a:extLst>
              <a:ext uri="{FF2B5EF4-FFF2-40B4-BE49-F238E27FC236}">
                <a16:creationId xmlns:a16="http://schemas.microsoft.com/office/drawing/2014/main" id="{764E1D0A-F257-0A47-B9EF-99E9B9F3827E}"/>
              </a:ext>
            </a:extLst>
          </p:cNvPr>
          <p:cNvPicPr>
            <a:picLocks noChangeAspect="1"/>
          </p:cNvPicPr>
          <p:nvPr/>
        </p:nvPicPr>
        <p:blipFill>
          <a:blip r:embed="rId2"/>
          <a:stretch>
            <a:fillRect/>
          </a:stretch>
        </p:blipFill>
        <p:spPr>
          <a:xfrm>
            <a:off x="6655519" y="500550"/>
            <a:ext cx="5174804" cy="6006662"/>
          </a:xfrm>
          <a:prstGeom prst="rect">
            <a:avLst/>
          </a:prstGeom>
        </p:spPr>
      </p:pic>
      <p:sp>
        <p:nvSpPr>
          <p:cNvPr id="8" name="Right Arrow 7">
            <a:extLst>
              <a:ext uri="{FF2B5EF4-FFF2-40B4-BE49-F238E27FC236}">
                <a16:creationId xmlns:a16="http://schemas.microsoft.com/office/drawing/2014/main" id="{56E7C036-FFE3-B447-A94A-60967801D16C}"/>
              </a:ext>
            </a:extLst>
          </p:cNvPr>
          <p:cNvSpPr/>
          <p:nvPr/>
        </p:nvSpPr>
        <p:spPr>
          <a:xfrm>
            <a:off x="5171089" y="2869324"/>
            <a:ext cx="1324303" cy="709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73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FCCF-38A7-1A47-8661-CEE53BC2840B}"/>
              </a:ext>
            </a:extLst>
          </p:cNvPr>
          <p:cNvSpPr>
            <a:spLocks noGrp="1"/>
          </p:cNvSpPr>
          <p:nvPr>
            <p:ph type="title"/>
          </p:nvPr>
        </p:nvSpPr>
        <p:spPr>
          <a:xfrm>
            <a:off x="425669" y="536029"/>
            <a:ext cx="11135595" cy="1116682"/>
          </a:xfrm>
        </p:spPr>
        <p:txBody>
          <a:bodyPr/>
          <a:lstStyle/>
          <a:p>
            <a:r>
              <a:rPr lang="en-US" dirty="0"/>
              <a:t>Step-5</a:t>
            </a:r>
            <a:br>
              <a:rPr lang="en-US" sz="1050" dirty="0"/>
            </a:br>
            <a:br>
              <a:rPr lang="en-US" dirty="0"/>
            </a:br>
            <a:r>
              <a:rPr lang="en-US" dirty="0"/>
              <a:t>  </a:t>
            </a:r>
            <a:endParaRPr lang="en-US" sz="5400" dirty="0"/>
          </a:p>
        </p:txBody>
      </p:sp>
      <p:sp>
        <p:nvSpPr>
          <p:cNvPr id="4" name="Date Placeholder 3">
            <a:extLst>
              <a:ext uri="{FF2B5EF4-FFF2-40B4-BE49-F238E27FC236}">
                <a16:creationId xmlns:a16="http://schemas.microsoft.com/office/drawing/2014/main" id="{B1FDF613-FBDD-8449-B99C-D1D0BBCD0A43}"/>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43BD1962-6F71-FF47-BCFB-3267A9F9502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E220E82-3177-FD4B-9B50-0B4269E36DDB}"/>
              </a:ext>
            </a:extLst>
          </p:cNvPr>
          <p:cNvSpPr>
            <a:spLocks noGrp="1"/>
          </p:cNvSpPr>
          <p:nvPr>
            <p:ph type="sldNum" sz="quarter" idx="12"/>
          </p:nvPr>
        </p:nvSpPr>
        <p:spPr/>
        <p:txBody>
          <a:bodyPr/>
          <a:lstStyle/>
          <a:p>
            <a:fld id="{DBA1B0FB-D917-4C8C-928F-313BD683BF39}" type="slidenum">
              <a:rPr lang="en-US" smtClean="0"/>
              <a:t>26</a:t>
            </a:fld>
            <a:endParaRPr lang="en-US" dirty="0"/>
          </a:p>
        </p:txBody>
      </p:sp>
      <p:pic>
        <p:nvPicPr>
          <p:cNvPr id="7" name="Picture 6">
            <a:extLst>
              <a:ext uri="{FF2B5EF4-FFF2-40B4-BE49-F238E27FC236}">
                <a16:creationId xmlns:a16="http://schemas.microsoft.com/office/drawing/2014/main" id="{237CCBE1-AE4F-AA45-8E8E-FE799902C75A}"/>
              </a:ext>
            </a:extLst>
          </p:cNvPr>
          <p:cNvPicPr>
            <a:picLocks noChangeAspect="1"/>
          </p:cNvPicPr>
          <p:nvPr/>
        </p:nvPicPr>
        <p:blipFill>
          <a:blip r:embed="rId2"/>
          <a:stretch>
            <a:fillRect/>
          </a:stretch>
        </p:blipFill>
        <p:spPr>
          <a:xfrm>
            <a:off x="6015464" y="1652710"/>
            <a:ext cx="4779536" cy="4815473"/>
          </a:xfrm>
          <a:prstGeom prst="rect">
            <a:avLst/>
          </a:prstGeom>
        </p:spPr>
      </p:pic>
      <p:sp>
        <p:nvSpPr>
          <p:cNvPr id="3" name="TextBox 2">
            <a:extLst>
              <a:ext uri="{FF2B5EF4-FFF2-40B4-BE49-F238E27FC236}">
                <a16:creationId xmlns:a16="http://schemas.microsoft.com/office/drawing/2014/main" id="{3D678B4D-30F1-3E43-B6D7-166286B043C8}"/>
              </a:ext>
            </a:extLst>
          </p:cNvPr>
          <p:cNvSpPr txBox="1"/>
          <p:nvPr/>
        </p:nvSpPr>
        <p:spPr>
          <a:xfrm>
            <a:off x="425669" y="1485727"/>
            <a:ext cx="2334227" cy="830997"/>
          </a:xfrm>
          <a:prstGeom prst="rect">
            <a:avLst/>
          </a:prstGeom>
          <a:noFill/>
        </p:spPr>
        <p:txBody>
          <a:bodyPr wrap="square" rtlCol="0">
            <a:spAutoFit/>
          </a:bodyPr>
          <a:lstStyle/>
          <a:p>
            <a:r>
              <a:rPr lang="en-US" sz="4800" dirty="0">
                <a:latin typeface="+mj-lt"/>
              </a:rPr>
              <a:t>TEST</a:t>
            </a:r>
          </a:p>
        </p:txBody>
      </p:sp>
    </p:spTree>
    <p:extLst>
      <p:ext uri="{BB962C8B-B14F-4D97-AF65-F5344CB8AC3E}">
        <p14:creationId xmlns:p14="http://schemas.microsoft.com/office/powerpoint/2010/main" val="56375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80">
                                          <p:stCondLst>
                                            <p:cond delay="0"/>
                                          </p:stCondLst>
                                        </p:cTn>
                                        <p:tgtEl>
                                          <p:spTgt spid="7"/>
                                        </p:tgtEl>
                                      </p:cBhvr>
                                    </p:animEffect>
                                    <p:anim calcmode="lin" valueType="num">
                                      <p:cBhvr>
                                        <p:cTn id="19"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4" dur="26">
                                          <p:stCondLst>
                                            <p:cond delay="650"/>
                                          </p:stCondLst>
                                        </p:cTn>
                                        <p:tgtEl>
                                          <p:spTgt spid="7"/>
                                        </p:tgtEl>
                                      </p:cBhvr>
                                      <p:to x="100000" y="60000"/>
                                    </p:animScale>
                                    <p:animScale>
                                      <p:cBhvr>
                                        <p:cTn id="25" dur="166" decel="50000">
                                          <p:stCondLst>
                                            <p:cond delay="676"/>
                                          </p:stCondLst>
                                        </p:cTn>
                                        <p:tgtEl>
                                          <p:spTgt spid="7"/>
                                        </p:tgtEl>
                                      </p:cBhvr>
                                      <p:to x="100000" y="100000"/>
                                    </p:animScale>
                                    <p:animScale>
                                      <p:cBhvr>
                                        <p:cTn id="26" dur="26">
                                          <p:stCondLst>
                                            <p:cond delay="1312"/>
                                          </p:stCondLst>
                                        </p:cTn>
                                        <p:tgtEl>
                                          <p:spTgt spid="7"/>
                                        </p:tgtEl>
                                      </p:cBhvr>
                                      <p:to x="100000" y="80000"/>
                                    </p:animScale>
                                    <p:animScale>
                                      <p:cBhvr>
                                        <p:cTn id="27" dur="166" decel="50000">
                                          <p:stCondLst>
                                            <p:cond delay="1338"/>
                                          </p:stCondLst>
                                        </p:cTn>
                                        <p:tgtEl>
                                          <p:spTgt spid="7"/>
                                        </p:tgtEl>
                                      </p:cBhvr>
                                      <p:to x="100000" y="100000"/>
                                    </p:animScale>
                                    <p:animScale>
                                      <p:cBhvr>
                                        <p:cTn id="28" dur="26">
                                          <p:stCondLst>
                                            <p:cond delay="1642"/>
                                          </p:stCondLst>
                                        </p:cTn>
                                        <p:tgtEl>
                                          <p:spTgt spid="7"/>
                                        </p:tgtEl>
                                      </p:cBhvr>
                                      <p:to x="100000" y="90000"/>
                                    </p:animScale>
                                    <p:animScale>
                                      <p:cBhvr>
                                        <p:cTn id="29" dur="166" decel="50000">
                                          <p:stCondLst>
                                            <p:cond delay="1668"/>
                                          </p:stCondLst>
                                        </p:cTn>
                                        <p:tgtEl>
                                          <p:spTgt spid="7"/>
                                        </p:tgtEl>
                                      </p:cBhvr>
                                      <p:to x="100000" y="100000"/>
                                    </p:animScale>
                                    <p:animScale>
                                      <p:cBhvr>
                                        <p:cTn id="30" dur="26">
                                          <p:stCondLst>
                                            <p:cond delay="1808"/>
                                          </p:stCondLst>
                                        </p:cTn>
                                        <p:tgtEl>
                                          <p:spTgt spid="7"/>
                                        </p:tgtEl>
                                      </p:cBhvr>
                                      <p:to x="100000" y="95000"/>
                                    </p:animScale>
                                    <p:animScale>
                                      <p:cBhvr>
                                        <p:cTn id="31"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D25D-3E47-1147-BE18-40B888DBA32A}"/>
              </a:ext>
            </a:extLst>
          </p:cNvPr>
          <p:cNvSpPr>
            <a:spLocks noGrp="1"/>
          </p:cNvSpPr>
          <p:nvPr>
            <p:ph type="title"/>
          </p:nvPr>
        </p:nvSpPr>
        <p:spPr/>
        <p:txBody>
          <a:bodyPr/>
          <a:lstStyle/>
          <a:p>
            <a:r>
              <a:rPr lang="en-US" dirty="0"/>
              <a:t>Method of testing….</a:t>
            </a:r>
          </a:p>
        </p:txBody>
      </p:sp>
      <p:sp>
        <p:nvSpPr>
          <p:cNvPr id="3" name="Content Placeholder 2">
            <a:extLst>
              <a:ext uri="{FF2B5EF4-FFF2-40B4-BE49-F238E27FC236}">
                <a16:creationId xmlns:a16="http://schemas.microsoft.com/office/drawing/2014/main" id="{13AD6372-D02E-A24A-ADE3-AF4574E2EE2B}"/>
              </a:ext>
            </a:extLst>
          </p:cNvPr>
          <p:cNvSpPr>
            <a:spLocks noGrp="1"/>
          </p:cNvSpPr>
          <p:nvPr>
            <p:ph idx="1"/>
          </p:nvPr>
        </p:nvSpPr>
        <p:spPr>
          <a:xfrm>
            <a:off x="550863" y="1530417"/>
            <a:ext cx="11090274" cy="4562407"/>
          </a:xfrm>
        </p:spPr>
        <p:txBody>
          <a:bodyPr/>
          <a:lstStyle/>
          <a:p>
            <a:pPr marL="0" indent="0">
              <a:buNone/>
            </a:pPr>
            <a:r>
              <a:rPr lang="en-US" sz="4000" dirty="0"/>
              <a:t>GOOGLE FORM</a:t>
            </a:r>
          </a:p>
        </p:txBody>
      </p:sp>
      <p:sp>
        <p:nvSpPr>
          <p:cNvPr id="4" name="Date Placeholder 3">
            <a:extLst>
              <a:ext uri="{FF2B5EF4-FFF2-40B4-BE49-F238E27FC236}">
                <a16:creationId xmlns:a16="http://schemas.microsoft.com/office/drawing/2014/main" id="{02A3406E-7ACA-3740-B6EA-59622B4FC29A}"/>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F0D7A7A-64CC-504B-9739-26A94B09430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65C4932D-301D-7C41-8D88-23E9C473226E}"/>
              </a:ext>
            </a:extLst>
          </p:cNvPr>
          <p:cNvSpPr>
            <a:spLocks noGrp="1"/>
          </p:cNvSpPr>
          <p:nvPr>
            <p:ph type="sldNum" sz="quarter" idx="12"/>
          </p:nvPr>
        </p:nvSpPr>
        <p:spPr/>
        <p:txBody>
          <a:bodyPr/>
          <a:lstStyle/>
          <a:p>
            <a:fld id="{DBA1B0FB-D917-4C8C-928F-313BD683BF39}" type="slidenum">
              <a:rPr lang="en-US" smtClean="0"/>
              <a:t>27</a:t>
            </a:fld>
            <a:endParaRPr lang="en-US" dirty="0"/>
          </a:p>
        </p:txBody>
      </p:sp>
      <p:pic>
        <p:nvPicPr>
          <p:cNvPr id="8" name="Picture 7">
            <a:extLst>
              <a:ext uri="{FF2B5EF4-FFF2-40B4-BE49-F238E27FC236}">
                <a16:creationId xmlns:a16="http://schemas.microsoft.com/office/drawing/2014/main" id="{634E2E3D-3CC1-48C7-8D16-0993E5DDFFEB}"/>
              </a:ext>
            </a:extLst>
          </p:cNvPr>
          <p:cNvPicPr>
            <a:picLocks noChangeAspect="1"/>
          </p:cNvPicPr>
          <p:nvPr/>
        </p:nvPicPr>
        <p:blipFill>
          <a:blip r:embed="rId2"/>
          <a:stretch>
            <a:fillRect/>
          </a:stretch>
        </p:blipFill>
        <p:spPr>
          <a:xfrm>
            <a:off x="780448" y="3095624"/>
            <a:ext cx="8686800" cy="2997200"/>
          </a:xfrm>
          <a:prstGeom prst="rect">
            <a:avLst/>
          </a:prstGeom>
        </p:spPr>
      </p:pic>
    </p:spTree>
    <p:extLst>
      <p:ext uri="{BB962C8B-B14F-4D97-AF65-F5344CB8AC3E}">
        <p14:creationId xmlns:p14="http://schemas.microsoft.com/office/powerpoint/2010/main" val="20913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ox(out)">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3F8A9-DC36-F747-88B4-B669E80E0CD8}"/>
              </a:ext>
            </a:extLst>
          </p:cNvPr>
          <p:cNvSpPr>
            <a:spLocks noGrp="1"/>
          </p:cNvSpPr>
          <p:nvPr>
            <p:ph type="title"/>
          </p:nvPr>
        </p:nvSpPr>
        <p:spPr>
          <a:xfrm>
            <a:off x="271730" y="9175"/>
            <a:ext cx="11091600" cy="756001"/>
          </a:xfrm>
        </p:spPr>
        <p:txBody>
          <a:bodyPr/>
          <a:lstStyle/>
          <a:p>
            <a:r>
              <a:rPr lang="en-US" dirty="0"/>
              <a:t>Our responses:</a:t>
            </a:r>
          </a:p>
        </p:txBody>
      </p:sp>
      <p:sp>
        <p:nvSpPr>
          <p:cNvPr id="3" name="Content Placeholder 2">
            <a:extLst>
              <a:ext uri="{FF2B5EF4-FFF2-40B4-BE49-F238E27FC236}">
                <a16:creationId xmlns:a16="http://schemas.microsoft.com/office/drawing/2014/main" id="{DB5B064C-7907-E540-888A-7DF4FA836F7E}"/>
              </a:ext>
            </a:extLst>
          </p:cNvPr>
          <p:cNvSpPr>
            <a:spLocks noGrp="1"/>
          </p:cNvSpPr>
          <p:nvPr>
            <p:ph idx="1"/>
          </p:nvPr>
        </p:nvSpPr>
        <p:spPr>
          <a:xfrm>
            <a:off x="416110" y="765176"/>
            <a:ext cx="3944135" cy="639626"/>
          </a:xfrm>
        </p:spPr>
        <p:txBody>
          <a:bodyPr/>
          <a:lstStyle/>
          <a:p>
            <a:r>
              <a:rPr lang="en-US" dirty="0"/>
              <a:t>Total number of responses – 104</a:t>
            </a:r>
          </a:p>
          <a:p>
            <a:endParaRPr lang="en-US" dirty="0"/>
          </a:p>
        </p:txBody>
      </p:sp>
      <p:sp>
        <p:nvSpPr>
          <p:cNvPr id="4" name="Date Placeholder 3">
            <a:extLst>
              <a:ext uri="{FF2B5EF4-FFF2-40B4-BE49-F238E27FC236}">
                <a16:creationId xmlns:a16="http://schemas.microsoft.com/office/drawing/2014/main" id="{B76AC1D9-98AE-EA47-96AB-7FA1DF3BDB91}"/>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15B2F71C-5E29-4742-A526-C443ADE31B5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FEC34F6-9B59-5A4E-B1DF-A6552A1D920D}"/>
              </a:ext>
            </a:extLst>
          </p:cNvPr>
          <p:cNvSpPr>
            <a:spLocks noGrp="1"/>
          </p:cNvSpPr>
          <p:nvPr>
            <p:ph type="sldNum" sz="quarter" idx="12"/>
          </p:nvPr>
        </p:nvSpPr>
        <p:spPr/>
        <p:txBody>
          <a:bodyPr/>
          <a:lstStyle/>
          <a:p>
            <a:fld id="{DBA1B0FB-D917-4C8C-928F-313BD683BF39}" type="slidenum">
              <a:rPr lang="en-US" smtClean="0"/>
              <a:t>28</a:t>
            </a:fld>
            <a:endParaRPr lang="en-US" dirty="0"/>
          </a:p>
        </p:txBody>
      </p:sp>
      <p:pic>
        <p:nvPicPr>
          <p:cNvPr id="8" name="Picture 7">
            <a:extLst>
              <a:ext uri="{FF2B5EF4-FFF2-40B4-BE49-F238E27FC236}">
                <a16:creationId xmlns:a16="http://schemas.microsoft.com/office/drawing/2014/main" id="{639E5064-A45A-4731-A886-34ABD55F9D0A}"/>
              </a:ext>
            </a:extLst>
          </p:cNvPr>
          <p:cNvPicPr>
            <a:picLocks noChangeAspect="1"/>
          </p:cNvPicPr>
          <p:nvPr/>
        </p:nvPicPr>
        <p:blipFill>
          <a:blip r:embed="rId2"/>
          <a:stretch>
            <a:fillRect/>
          </a:stretch>
        </p:blipFill>
        <p:spPr>
          <a:xfrm>
            <a:off x="1591027" y="1298924"/>
            <a:ext cx="8043862" cy="4986743"/>
          </a:xfrm>
          <a:prstGeom prst="rect">
            <a:avLst/>
          </a:prstGeom>
        </p:spPr>
      </p:pic>
    </p:spTree>
    <p:extLst>
      <p:ext uri="{BB962C8B-B14F-4D97-AF65-F5344CB8AC3E}">
        <p14:creationId xmlns:p14="http://schemas.microsoft.com/office/powerpoint/2010/main" val="343762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14120A-E1AE-43DE-A151-3E656EB824CE}"/>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B4358608-43E0-479F-B9E8-5993E83997C8}"/>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7CCFF9E-FBE9-4C8D-A88F-FA3CF04B35F2}"/>
              </a:ext>
            </a:extLst>
          </p:cNvPr>
          <p:cNvSpPr>
            <a:spLocks noGrp="1"/>
          </p:cNvSpPr>
          <p:nvPr>
            <p:ph type="sldNum" sz="quarter" idx="12"/>
          </p:nvPr>
        </p:nvSpPr>
        <p:spPr/>
        <p:txBody>
          <a:bodyPr/>
          <a:lstStyle/>
          <a:p>
            <a:fld id="{DBA1B0FB-D917-4C8C-928F-313BD683BF39}" type="slidenum">
              <a:rPr lang="en-US" smtClean="0"/>
              <a:t>29</a:t>
            </a:fld>
            <a:endParaRPr lang="en-US"/>
          </a:p>
        </p:txBody>
      </p:sp>
      <p:pic>
        <p:nvPicPr>
          <p:cNvPr id="6" name="Picture 5">
            <a:extLst>
              <a:ext uri="{FF2B5EF4-FFF2-40B4-BE49-F238E27FC236}">
                <a16:creationId xmlns:a16="http://schemas.microsoft.com/office/drawing/2014/main" id="{CDA69C69-8C47-4E88-8E94-21678E51DDCC}"/>
              </a:ext>
            </a:extLst>
          </p:cNvPr>
          <p:cNvPicPr>
            <a:picLocks noChangeAspect="1"/>
          </p:cNvPicPr>
          <p:nvPr/>
        </p:nvPicPr>
        <p:blipFill>
          <a:blip r:embed="rId2"/>
          <a:stretch>
            <a:fillRect/>
          </a:stretch>
        </p:blipFill>
        <p:spPr>
          <a:xfrm>
            <a:off x="4204751" y="387417"/>
            <a:ext cx="7436386" cy="6083166"/>
          </a:xfrm>
          <a:prstGeom prst="rect">
            <a:avLst/>
          </a:prstGeom>
        </p:spPr>
      </p:pic>
      <p:sp>
        <p:nvSpPr>
          <p:cNvPr id="7" name="TextBox 6">
            <a:extLst>
              <a:ext uri="{FF2B5EF4-FFF2-40B4-BE49-F238E27FC236}">
                <a16:creationId xmlns:a16="http://schemas.microsoft.com/office/drawing/2014/main" id="{AD3A1538-B929-4832-BA27-881B0DE5CAD4}"/>
              </a:ext>
            </a:extLst>
          </p:cNvPr>
          <p:cNvSpPr txBox="1"/>
          <p:nvPr/>
        </p:nvSpPr>
        <p:spPr>
          <a:xfrm>
            <a:off x="550863" y="943276"/>
            <a:ext cx="3445844" cy="2308324"/>
          </a:xfrm>
          <a:prstGeom prst="rect">
            <a:avLst/>
          </a:prstGeom>
          <a:noFill/>
        </p:spPr>
        <p:txBody>
          <a:bodyPr wrap="square" rtlCol="0">
            <a:spAutoFit/>
          </a:bodyPr>
          <a:lstStyle/>
          <a:p>
            <a:r>
              <a:rPr lang="en-IN" sz="4800" dirty="0"/>
              <a:t>NAME OF THE PERSON</a:t>
            </a:r>
          </a:p>
        </p:txBody>
      </p:sp>
    </p:spTree>
    <p:extLst>
      <p:ext uri="{BB962C8B-B14F-4D97-AF65-F5344CB8AC3E}">
        <p14:creationId xmlns:p14="http://schemas.microsoft.com/office/powerpoint/2010/main" val="52308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out)">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dirty="0"/>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From the various problems that are found around us in our day-to-day life we have chosen the one which stands </a:t>
            </a:r>
            <a:r>
              <a:rPr lang="en-US" dirty="0" err="1"/>
              <a:t>upto</a:t>
            </a:r>
            <a:r>
              <a:rPr lang="en-US"/>
              <a:t> our potential. We have tried our level best to use the steps of design thinking and deduce the solution</a:t>
            </a:r>
          </a:p>
        </p:txBody>
      </p:sp>
    </p:spTree>
    <p:extLst>
      <p:ext uri="{BB962C8B-B14F-4D97-AF65-F5344CB8AC3E}">
        <p14:creationId xmlns:p14="http://schemas.microsoft.com/office/powerpoint/2010/main" val="2158886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heel(1)">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9AD3-F15F-44A4-A738-074F6EAAE01D}"/>
              </a:ext>
            </a:extLst>
          </p:cNvPr>
          <p:cNvSpPr>
            <a:spLocks noGrp="1"/>
          </p:cNvSpPr>
          <p:nvPr>
            <p:ph type="title"/>
          </p:nvPr>
        </p:nvSpPr>
        <p:spPr>
          <a:xfrm>
            <a:off x="550862" y="549275"/>
            <a:ext cx="3838258" cy="1558658"/>
          </a:xfrm>
        </p:spPr>
        <p:txBody>
          <a:bodyPr/>
          <a:lstStyle/>
          <a:p>
            <a:r>
              <a:rPr lang="en-IN" dirty="0"/>
              <a:t>Email Id of the person</a:t>
            </a:r>
          </a:p>
        </p:txBody>
      </p:sp>
      <p:pic>
        <p:nvPicPr>
          <p:cNvPr id="8" name="Content Placeholder 7">
            <a:extLst>
              <a:ext uri="{FF2B5EF4-FFF2-40B4-BE49-F238E27FC236}">
                <a16:creationId xmlns:a16="http://schemas.microsoft.com/office/drawing/2014/main" id="{5B392087-2813-4100-8688-39B96B96F099}"/>
              </a:ext>
            </a:extLst>
          </p:cNvPr>
          <p:cNvPicPr>
            <a:picLocks noGrp="1" noChangeAspect="1"/>
          </p:cNvPicPr>
          <p:nvPr>
            <p:ph idx="1"/>
          </p:nvPr>
        </p:nvPicPr>
        <p:blipFill>
          <a:blip r:embed="rId2"/>
          <a:stretch>
            <a:fillRect/>
          </a:stretch>
        </p:blipFill>
        <p:spPr>
          <a:xfrm>
            <a:off x="4389121" y="411521"/>
            <a:ext cx="7252016" cy="6095691"/>
          </a:xfrm>
        </p:spPr>
      </p:pic>
      <p:sp>
        <p:nvSpPr>
          <p:cNvPr id="4" name="Date Placeholder 3">
            <a:extLst>
              <a:ext uri="{FF2B5EF4-FFF2-40B4-BE49-F238E27FC236}">
                <a16:creationId xmlns:a16="http://schemas.microsoft.com/office/drawing/2014/main" id="{CB002EF3-8FF7-44B5-A4A4-A3DD4D301B73}"/>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4A2FB97A-5614-4535-93E6-9162C639B44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E0E79B9-9853-4F42-AD62-D4DFA4AECFB0}"/>
              </a:ext>
            </a:extLst>
          </p:cNvPr>
          <p:cNvSpPr>
            <a:spLocks noGrp="1"/>
          </p:cNvSpPr>
          <p:nvPr>
            <p:ph type="sldNum" sz="quarter" idx="12"/>
          </p:nvPr>
        </p:nvSpPr>
        <p:spPr/>
        <p:txBody>
          <a:bodyPr/>
          <a:lstStyle/>
          <a:p>
            <a:fld id="{DBA1B0FB-D917-4C8C-928F-313BD683BF39}" type="slidenum">
              <a:rPr lang="en-US" smtClean="0"/>
              <a:t>30</a:t>
            </a:fld>
            <a:endParaRPr lang="en-US"/>
          </a:p>
        </p:txBody>
      </p:sp>
    </p:spTree>
    <p:extLst>
      <p:ext uri="{BB962C8B-B14F-4D97-AF65-F5344CB8AC3E}">
        <p14:creationId xmlns:p14="http://schemas.microsoft.com/office/powerpoint/2010/main" val="118066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out)">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1460-7731-4991-8FF3-8E45FA071204}"/>
              </a:ext>
            </a:extLst>
          </p:cNvPr>
          <p:cNvSpPr>
            <a:spLocks noGrp="1"/>
          </p:cNvSpPr>
          <p:nvPr>
            <p:ph type="title"/>
          </p:nvPr>
        </p:nvSpPr>
        <p:spPr>
          <a:xfrm>
            <a:off x="550862" y="549275"/>
            <a:ext cx="2481096" cy="1332000"/>
          </a:xfrm>
        </p:spPr>
        <p:txBody>
          <a:bodyPr/>
          <a:lstStyle/>
          <a:p>
            <a:r>
              <a:rPr lang="en-IN" dirty="0"/>
              <a:t>Would you prefer the software to be</a:t>
            </a:r>
          </a:p>
        </p:txBody>
      </p:sp>
      <p:pic>
        <p:nvPicPr>
          <p:cNvPr id="8" name="Content Placeholder 7">
            <a:extLst>
              <a:ext uri="{FF2B5EF4-FFF2-40B4-BE49-F238E27FC236}">
                <a16:creationId xmlns:a16="http://schemas.microsoft.com/office/drawing/2014/main" id="{DC2492CA-BFDA-47F5-9296-D960A8FBAF23}"/>
              </a:ext>
            </a:extLst>
          </p:cNvPr>
          <p:cNvPicPr>
            <a:picLocks noGrp="1" noChangeAspect="1"/>
          </p:cNvPicPr>
          <p:nvPr>
            <p:ph idx="1"/>
          </p:nvPr>
        </p:nvPicPr>
        <p:blipFill>
          <a:blip r:embed="rId2"/>
          <a:stretch>
            <a:fillRect/>
          </a:stretch>
        </p:blipFill>
        <p:spPr>
          <a:xfrm>
            <a:off x="4206240" y="321380"/>
            <a:ext cx="7267074" cy="6185832"/>
          </a:xfrm>
        </p:spPr>
      </p:pic>
      <p:sp>
        <p:nvSpPr>
          <p:cNvPr id="4" name="Date Placeholder 3">
            <a:extLst>
              <a:ext uri="{FF2B5EF4-FFF2-40B4-BE49-F238E27FC236}">
                <a16:creationId xmlns:a16="http://schemas.microsoft.com/office/drawing/2014/main" id="{EF8D296D-F665-49AD-8F60-2CFA6EEE876B}"/>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FD820625-A1AD-40D3-AD04-C2A216845C7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A5FF13F-4603-4E8F-93A1-F2C903FAEDB3}"/>
              </a:ext>
            </a:extLst>
          </p:cNvPr>
          <p:cNvSpPr>
            <a:spLocks noGrp="1"/>
          </p:cNvSpPr>
          <p:nvPr>
            <p:ph type="sldNum" sz="quarter" idx="12"/>
          </p:nvPr>
        </p:nvSpPr>
        <p:spPr/>
        <p:txBody>
          <a:bodyPr/>
          <a:lstStyle/>
          <a:p>
            <a:fld id="{DBA1B0FB-D917-4C8C-928F-313BD683BF39}" type="slidenum">
              <a:rPr lang="en-US" smtClean="0"/>
              <a:t>31</a:t>
            </a:fld>
            <a:endParaRPr lang="en-US"/>
          </a:p>
        </p:txBody>
      </p:sp>
    </p:spTree>
    <p:extLst>
      <p:ext uri="{BB962C8B-B14F-4D97-AF65-F5344CB8AC3E}">
        <p14:creationId xmlns:p14="http://schemas.microsoft.com/office/powerpoint/2010/main" val="346218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out)">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84CB-D8D7-4E54-A493-2F7F96DBE436}"/>
              </a:ext>
            </a:extLst>
          </p:cNvPr>
          <p:cNvSpPr>
            <a:spLocks noGrp="1"/>
          </p:cNvSpPr>
          <p:nvPr>
            <p:ph type="title"/>
          </p:nvPr>
        </p:nvSpPr>
        <p:spPr>
          <a:xfrm>
            <a:off x="550862" y="549274"/>
            <a:ext cx="3645753" cy="3531837"/>
          </a:xfrm>
        </p:spPr>
        <p:txBody>
          <a:bodyPr/>
          <a:lstStyle/>
          <a:p>
            <a:r>
              <a:rPr lang="en-IN" dirty="0"/>
              <a:t>Up to what extent do you usually </a:t>
            </a:r>
            <a:r>
              <a:rPr lang="en-IN" dirty="0">
                <a:effectLst>
                  <a:outerShdw blurRad="38100" dist="38100" dir="2700000" algn="tl">
                    <a:srgbClr val="000000">
                      <a:alpha val="43137"/>
                    </a:srgbClr>
                  </a:outerShdw>
                </a:effectLst>
              </a:rPr>
              <a:t>charge</a:t>
            </a:r>
            <a:r>
              <a:rPr lang="en-IN" dirty="0"/>
              <a:t> your phone’s battery </a:t>
            </a:r>
          </a:p>
        </p:txBody>
      </p:sp>
      <p:pic>
        <p:nvPicPr>
          <p:cNvPr id="8" name="Content Placeholder 7">
            <a:extLst>
              <a:ext uri="{FF2B5EF4-FFF2-40B4-BE49-F238E27FC236}">
                <a16:creationId xmlns:a16="http://schemas.microsoft.com/office/drawing/2014/main" id="{3629B58E-ACB5-4DD6-B439-3140DC5DD98E}"/>
              </a:ext>
            </a:extLst>
          </p:cNvPr>
          <p:cNvPicPr>
            <a:picLocks noGrp="1" noChangeAspect="1"/>
          </p:cNvPicPr>
          <p:nvPr>
            <p:ph idx="1"/>
          </p:nvPr>
        </p:nvPicPr>
        <p:blipFill>
          <a:blip r:embed="rId2"/>
          <a:stretch>
            <a:fillRect/>
          </a:stretch>
        </p:blipFill>
        <p:spPr>
          <a:xfrm>
            <a:off x="5053263" y="385011"/>
            <a:ext cx="6497054" cy="5852193"/>
          </a:xfrm>
        </p:spPr>
      </p:pic>
      <p:sp>
        <p:nvSpPr>
          <p:cNvPr id="4" name="Date Placeholder 3">
            <a:extLst>
              <a:ext uri="{FF2B5EF4-FFF2-40B4-BE49-F238E27FC236}">
                <a16:creationId xmlns:a16="http://schemas.microsoft.com/office/drawing/2014/main" id="{62A76DE6-8AE0-407F-B0C9-CBA683DD96F6}"/>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05667BAD-B85C-4A54-A0D9-5F0784890C9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F60C892-01BF-471E-8FE0-1D6B0ACDACDF}"/>
              </a:ext>
            </a:extLst>
          </p:cNvPr>
          <p:cNvSpPr>
            <a:spLocks noGrp="1"/>
          </p:cNvSpPr>
          <p:nvPr>
            <p:ph type="sldNum" sz="quarter" idx="12"/>
          </p:nvPr>
        </p:nvSpPr>
        <p:spPr/>
        <p:txBody>
          <a:bodyPr/>
          <a:lstStyle/>
          <a:p>
            <a:fld id="{DBA1B0FB-D917-4C8C-928F-313BD683BF39}" type="slidenum">
              <a:rPr lang="en-US" smtClean="0"/>
              <a:t>32</a:t>
            </a:fld>
            <a:endParaRPr lang="en-US"/>
          </a:p>
        </p:txBody>
      </p:sp>
    </p:spTree>
    <p:extLst>
      <p:ext uri="{BB962C8B-B14F-4D97-AF65-F5344CB8AC3E}">
        <p14:creationId xmlns:p14="http://schemas.microsoft.com/office/powerpoint/2010/main" val="198579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3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out)">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9065-1791-4151-BE5C-AA725FECA38C}"/>
              </a:ext>
            </a:extLst>
          </p:cNvPr>
          <p:cNvSpPr>
            <a:spLocks noGrp="1"/>
          </p:cNvSpPr>
          <p:nvPr>
            <p:ph type="title"/>
          </p:nvPr>
        </p:nvSpPr>
        <p:spPr>
          <a:xfrm>
            <a:off x="550862" y="549274"/>
            <a:ext cx="3867134" cy="2973571"/>
          </a:xfrm>
        </p:spPr>
        <p:txBody>
          <a:bodyPr/>
          <a:lstStyle/>
          <a:p>
            <a:r>
              <a:rPr lang="en-IN" dirty="0"/>
              <a:t>When do you connect your phones to charge </a:t>
            </a:r>
          </a:p>
        </p:txBody>
      </p:sp>
      <p:pic>
        <p:nvPicPr>
          <p:cNvPr id="8" name="Content Placeholder 7">
            <a:extLst>
              <a:ext uri="{FF2B5EF4-FFF2-40B4-BE49-F238E27FC236}">
                <a16:creationId xmlns:a16="http://schemas.microsoft.com/office/drawing/2014/main" id="{5B6982FA-8522-4B3F-8428-8B8B9819AA0B}"/>
              </a:ext>
            </a:extLst>
          </p:cNvPr>
          <p:cNvPicPr>
            <a:picLocks noGrp="1" noChangeAspect="1"/>
          </p:cNvPicPr>
          <p:nvPr>
            <p:ph idx="1"/>
          </p:nvPr>
        </p:nvPicPr>
        <p:blipFill>
          <a:blip r:embed="rId2"/>
          <a:stretch>
            <a:fillRect/>
          </a:stretch>
        </p:blipFill>
        <p:spPr>
          <a:xfrm>
            <a:off x="5534526" y="235866"/>
            <a:ext cx="6217921" cy="6128936"/>
          </a:xfrm>
        </p:spPr>
      </p:pic>
      <p:sp>
        <p:nvSpPr>
          <p:cNvPr id="4" name="Date Placeholder 3">
            <a:extLst>
              <a:ext uri="{FF2B5EF4-FFF2-40B4-BE49-F238E27FC236}">
                <a16:creationId xmlns:a16="http://schemas.microsoft.com/office/drawing/2014/main" id="{FEFDDCC9-88AE-4344-920B-1648D77FD8FD}"/>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C996CC22-5FE1-4598-A103-216C5863179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F650BB8-D626-4299-AA75-2A40F1A266C3}"/>
              </a:ext>
            </a:extLst>
          </p:cNvPr>
          <p:cNvSpPr>
            <a:spLocks noGrp="1"/>
          </p:cNvSpPr>
          <p:nvPr>
            <p:ph type="sldNum" sz="quarter" idx="12"/>
          </p:nvPr>
        </p:nvSpPr>
        <p:spPr/>
        <p:txBody>
          <a:bodyPr/>
          <a:lstStyle/>
          <a:p>
            <a:fld id="{DBA1B0FB-D917-4C8C-928F-313BD683BF39}" type="slidenum">
              <a:rPr lang="en-US" smtClean="0"/>
              <a:t>33</a:t>
            </a:fld>
            <a:endParaRPr lang="en-US"/>
          </a:p>
        </p:txBody>
      </p:sp>
    </p:spTree>
    <p:extLst>
      <p:ext uri="{BB962C8B-B14F-4D97-AF65-F5344CB8AC3E}">
        <p14:creationId xmlns:p14="http://schemas.microsoft.com/office/powerpoint/2010/main" val="4464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out)">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30C6-02F3-41A1-A7ED-D63CC0ECA37F}"/>
              </a:ext>
            </a:extLst>
          </p:cNvPr>
          <p:cNvSpPr>
            <a:spLocks noGrp="1"/>
          </p:cNvSpPr>
          <p:nvPr>
            <p:ph type="title"/>
          </p:nvPr>
        </p:nvSpPr>
        <p:spPr>
          <a:xfrm>
            <a:off x="699436" y="549275"/>
            <a:ext cx="3044791" cy="4561740"/>
          </a:xfrm>
        </p:spPr>
        <p:txBody>
          <a:bodyPr/>
          <a:lstStyle/>
          <a:p>
            <a:r>
              <a:rPr lang="en-IN" sz="4000" dirty="0"/>
              <a:t>What would you do when you get a phone call while your phone is being charged</a:t>
            </a:r>
          </a:p>
        </p:txBody>
      </p:sp>
      <p:pic>
        <p:nvPicPr>
          <p:cNvPr id="8" name="Content Placeholder 7">
            <a:extLst>
              <a:ext uri="{FF2B5EF4-FFF2-40B4-BE49-F238E27FC236}">
                <a16:creationId xmlns:a16="http://schemas.microsoft.com/office/drawing/2014/main" id="{2F35CD01-DE1C-41E5-94FF-3A6153D57835}"/>
              </a:ext>
            </a:extLst>
          </p:cNvPr>
          <p:cNvPicPr>
            <a:picLocks noGrp="1" noChangeAspect="1"/>
          </p:cNvPicPr>
          <p:nvPr>
            <p:ph idx="1"/>
          </p:nvPr>
        </p:nvPicPr>
        <p:blipFill>
          <a:blip r:embed="rId2"/>
          <a:stretch>
            <a:fillRect/>
          </a:stretch>
        </p:blipFill>
        <p:spPr>
          <a:xfrm>
            <a:off x="5255395" y="442762"/>
            <a:ext cx="6237170" cy="5687724"/>
          </a:xfrm>
        </p:spPr>
      </p:pic>
      <p:sp>
        <p:nvSpPr>
          <p:cNvPr id="4" name="Date Placeholder 3">
            <a:extLst>
              <a:ext uri="{FF2B5EF4-FFF2-40B4-BE49-F238E27FC236}">
                <a16:creationId xmlns:a16="http://schemas.microsoft.com/office/drawing/2014/main" id="{E2AD8585-A65A-46EA-91D3-90E6F8119DC2}"/>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4B34AFB5-1E16-485E-A29E-004EC1C25B3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D1BD39D-829F-43FA-8334-51991D2E2640}"/>
              </a:ext>
            </a:extLst>
          </p:cNvPr>
          <p:cNvSpPr>
            <a:spLocks noGrp="1"/>
          </p:cNvSpPr>
          <p:nvPr>
            <p:ph type="sldNum" sz="quarter" idx="12"/>
          </p:nvPr>
        </p:nvSpPr>
        <p:spPr/>
        <p:txBody>
          <a:bodyPr/>
          <a:lstStyle/>
          <a:p>
            <a:fld id="{DBA1B0FB-D917-4C8C-928F-313BD683BF39}" type="slidenum">
              <a:rPr lang="en-US" smtClean="0"/>
              <a:t>34</a:t>
            </a:fld>
            <a:endParaRPr lang="en-US"/>
          </a:p>
        </p:txBody>
      </p:sp>
    </p:spTree>
    <p:extLst>
      <p:ext uri="{BB962C8B-B14F-4D97-AF65-F5344CB8AC3E}">
        <p14:creationId xmlns:p14="http://schemas.microsoft.com/office/powerpoint/2010/main" val="5907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ox(out)">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8F3C-8900-48DA-A6F0-D13AABA85BCC}"/>
              </a:ext>
            </a:extLst>
          </p:cNvPr>
          <p:cNvSpPr>
            <a:spLocks noGrp="1"/>
          </p:cNvSpPr>
          <p:nvPr>
            <p:ph type="title"/>
          </p:nvPr>
        </p:nvSpPr>
        <p:spPr>
          <a:xfrm>
            <a:off x="550862" y="549275"/>
            <a:ext cx="3645753" cy="1332000"/>
          </a:xfrm>
        </p:spPr>
        <p:txBody>
          <a:bodyPr/>
          <a:lstStyle/>
          <a:p>
            <a:r>
              <a:rPr lang="en-IN" dirty="0"/>
              <a:t>Which among the following you would do while phone is being charged</a:t>
            </a:r>
          </a:p>
        </p:txBody>
      </p:sp>
      <p:pic>
        <p:nvPicPr>
          <p:cNvPr id="8" name="Content Placeholder 7">
            <a:extLst>
              <a:ext uri="{FF2B5EF4-FFF2-40B4-BE49-F238E27FC236}">
                <a16:creationId xmlns:a16="http://schemas.microsoft.com/office/drawing/2014/main" id="{6860D77A-0ADC-4F56-958B-19974FD3A59F}"/>
              </a:ext>
            </a:extLst>
          </p:cNvPr>
          <p:cNvPicPr>
            <a:picLocks noGrp="1" noChangeAspect="1"/>
          </p:cNvPicPr>
          <p:nvPr>
            <p:ph idx="1"/>
          </p:nvPr>
        </p:nvPicPr>
        <p:blipFill>
          <a:blip r:embed="rId2"/>
          <a:stretch>
            <a:fillRect/>
          </a:stretch>
        </p:blipFill>
        <p:spPr>
          <a:xfrm>
            <a:off x="5300559" y="480076"/>
            <a:ext cx="6009126" cy="5897847"/>
          </a:xfrm>
        </p:spPr>
      </p:pic>
      <p:sp>
        <p:nvSpPr>
          <p:cNvPr id="4" name="Date Placeholder 3">
            <a:extLst>
              <a:ext uri="{FF2B5EF4-FFF2-40B4-BE49-F238E27FC236}">
                <a16:creationId xmlns:a16="http://schemas.microsoft.com/office/drawing/2014/main" id="{861B230B-E961-4484-B605-4C8000627910}"/>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51FC46B6-A5B8-4CD1-B0C0-A9814862550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4A209E9-95D9-4610-844B-D834DAD7F1C3}"/>
              </a:ext>
            </a:extLst>
          </p:cNvPr>
          <p:cNvSpPr>
            <a:spLocks noGrp="1"/>
          </p:cNvSpPr>
          <p:nvPr>
            <p:ph type="sldNum" sz="quarter" idx="12"/>
          </p:nvPr>
        </p:nvSpPr>
        <p:spPr/>
        <p:txBody>
          <a:bodyPr/>
          <a:lstStyle/>
          <a:p>
            <a:fld id="{DBA1B0FB-D917-4C8C-928F-313BD683BF39}" type="slidenum">
              <a:rPr lang="en-US" smtClean="0"/>
              <a:t>35</a:t>
            </a:fld>
            <a:endParaRPr lang="en-US"/>
          </a:p>
        </p:txBody>
      </p:sp>
    </p:spTree>
    <p:extLst>
      <p:ext uri="{BB962C8B-B14F-4D97-AF65-F5344CB8AC3E}">
        <p14:creationId xmlns:p14="http://schemas.microsoft.com/office/powerpoint/2010/main" val="139264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8" presetClass="entr" presetSubtype="3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amond(out)">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AEB4-8D42-4DA4-B3EA-B48618070EB9}"/>
              </a:ext>
            </a:extLst>
          </p:cNvPr>
          <p:cNvSpPr>
            <a:spLocks noGrp="1"/>
          </p:cNvSpPr>
          <p:nvPr>
            <p:ph type="title"/>
          </p:nvPr>
        </p:nvSpPr>
        <p:spPr>
          <a:xfrm>
            <a:off x="550862" y="549275"/>
            <a:ext cx="4492776" cy="1332000"/>
          </a:xfrm>
        </p:spPr>
        <p:txBody>
          <a:bodyPr/>
          <a:lstStyle/>
          <a:p>
            <a:r>
              <a:rPr lang="en-IN" dirty="0"/>
              <a:t>Would do download such an app</a:t>
            </a:r>
          </a:p>
        </p:txBody>
      </p:sp>
      <p:pic>
        <p:nvPicPr>
          <p:cNvPr id="8" name="Content Placeholder 7">
            <a:extLst>
              <a:ext uri="{FF2B5EF4-FFF2-40B4-BE49-F238E27FC236}">
                <a16:creationId xmlns:a16="http://schemas.microsoft.com/office/drawing/2014/main" id="{75F554CC-37A0-4F05-9FF2-2AF342BF20F5}"/>
              </a:ext>
            </a:extLst>
          </p:cNvPr>
          <p:cNvPicPr>
            <a:picLocks noGrp="1" noChangeAspect="1"/>
          </p:cNvPicPr>
          <p:nvPr>
            <p:ph idx="1"/>
          </p:nvPr>
        </p:nvPicPr>
        <p:blipFill>
          <a:blip r:embed="rId2"/>
          <a:stretch>
            <a:fillRect/>
          </a:stretch>
        </p:blipFill>
        <p:spPr>
          <a:xfrm>
            <a:off x="5223556" y="380882"/>
            <a:ext cx="6211257" cy="6096235"/>
          </a:xfrm>
        </p:spPr>
      </p:pic>
      <p:sp>
        <p:nvSpPr>
          <p:cNvPr id="4" name="Date Placeholder 3">
            <a:extLst>
              <a:ext uri="{FF2B5EF4-FFF2-40B4-BE49-F238E27FC236}">
                <a16:creationId xmlns:a16="http://schemas.microsoft.com/office/drawing/2014/main" id="{58625478-6169-40BF-8010-2091D3801EBA}"/>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5236483C-B3A4-4D18-A164-D4BC3C5921D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42F0CAE-A2BC-4578-A866-22C549508254}"/>
              </a:ext>
            </a:extLst>
          </p:cNvPr>
          <p:cNvSpPr>
            <a:spLocks noGrp="1"/>
          </p:cNvSpPr>
          <p:nvPr>
            <p:ph type="sldNum" sz="quarter" idx="12"/>
          </p:nvPr>
        </p:nvSpPr>
        <p:spPr/>
        <p:txBody>
          <a:bodyPr/>
          <a:lstStyle/>
          <a:p>
            <a:fld id="{DBA1B0FB-D917-4C8C-928F-313BD683BF39}" type="slidenum">
              <a:rPr lang="en-US" smtClean="0"/>
              <a:t>36</a:t>
            </a:fld>
            <a:endParaRPr lang="en-US"/>
          </a:p>
        </p:txBody>
      </p:sp>
    </p:spTree>
    <p:extLst>
      <p:ext uri="{BB962C8B-B14F-4D97-AF65-F5344CB8AC3E}">
        <p14:creationId xmlns:p14="http://schemas.microsoft.com/office/powerpoint/2010/main" val="87549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ox(out)">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B560-BB87-4E7F-A33A-0EEB15D7E9FB}"/>
              </a:ext>
            </a:extLst>
          </p:cNvPr>
          <p:cNvSpPr>
            <a:spLocks noGrp="1"/>
          </p:cNvSpPr>
          <p:nvPr>
            <p:ph type="title"/>
          </p:nvPr>
        </p:nvSpPr>
        <p:spPr>
          <a:xfrm>
            <a:off x="550861" y="549275"/>
            <a:ext cx="11090275" cy="1058144"/>
          </a:xfrm>
        </p:spPr>
        <p:txBody>
          <a:bodyPr/>
          <a:lstStyle/>
          <a:p>
            <a:r>
              <a:rPr lang="en-IN" dirty="0"/>
              <a:t>Any feature that you</a:t>
            </a:r>
            <a:br>
              <a:rPr lang="en-IN" dirty="0"/>
            </a:br>
            <a:r>
              <a:rPr lang="en-IN" dirty="0"/>
              <a:t> would suggest….</a:t>
            </a:r>
          </a:p>
        </p:txBody>
      </p:sp>
      <p:pic>
        <p:nvPicPr>
          <p:cNvPr id="8" name="Content Placeholder 7">
            <a:extLst>
              <a:ext uri="{FF2B5EF4-FFF2-40B4-BE49-F238E27FC236}">
                <a16:creationId xmlns:a16="http://schemas.microsoft.com/office/drawing/2014/main" id="{9A293570-D389-4275-9A00-F36A20706854}"/>
              </a:ext>
            </a:extLst>
          </p:cNvPr>
          <p:cNvPicPr>
            <a:picLocks noGrp="1" noChangeAspect="1"/>
          </p:cNvPicPr>
          <p:nvPr>
            <p:ph idx="1"/>
          </p:nvPr>
        </p:nvPicPr>
        <p:blipFill>
          <a:blip r:embed="rId2"/>
          <a:stretch>
            <a:fillRect/>
          </a:stretch>
        </p:blipFill>
        <p:spPr>
          <a:xfrm>
            <a:off x="748626" y="2117558"/>
            <a:ext cx="4862274" cy="4056991"/>
          </a:xfrm>
        </p:spPr>
      </p:pic>
      <p:sp>
        <p:nvSpPr>
          <p:cNvPr id="4" name="Date Placeholder 3">
            <a:extLst>
              <a:ext uri="{FF2B5EF4-FFF2-40B4-BE49-F238E27FC236}">
                <a16:creationId xmlns:a16="http://schemas.microsoft.com/office/drawing/2014/main" id="{38E71CC9-1289-4982-9B2F-B7103C3F808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EDA77EB9-3DF6-48D7-AAB8-5DB6D609417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46735BC-E07C-4DC1-8798-73765CC2DF71}"/>
              </a:ext>
            </a:extLst>
          </p:cNvPr>
          <p:cNvSpPr>
            <a:spLocks noGrp="1"/>
          </p:cNvSpPr>
          <p:nvPr>
            <p:ph type="sldNum" sz="quarter" idx="12"/>
          </p:nvPr>
        </p:nvSpPr>
        <p:spPr/>
        <p:txBody>
          <a:bodyPr/>
          <a:lstStyle/>
          <a:p>
            <a:fld id="{DBA1B0FB-D917-4C8C-928F-313BD683BF39}" type="slidenum">
              <a:rPr lang="en-US" smtClean="0"/>
              <a:t>37</a:t>
            </a:fld>
            <a:endParaRPr lang="en-US"/>
          </a:p>
        </p:txBody>
      </p:sp>
      <p:pic>
        <p:nvPicPr>
          <p:cNvPr id="10" name="Picture 9">
            <a:extLst>
              <a:ext uri="{FF2B5EF4-FFF2-40B4-BE49-F238E27FC236}">
                <a16:creationId xmlns:a16="http://schemas.microsoft.com/office/drawing/2014/main" id="{67B48A95-3AA1-4783-96CB-E018055D8FCB}"/>
              </a:ext>
            </a:extLst>
          </p:cNvPr>
          <p:cNvPicPr>
            <a:picLocks noChangeAspect="1"/>
          </p:cNvPicPr>
          <p:nvPr/>
        </p:nvPicPr>
        <p:blipFill>
          <a:blip r:embed="rId3"/>
          <a:stretch>
            <a:fillRect/>
          </a:stretch>
        </p:blipFill>
        <p:spPr>
          <a:xfrm>
            <a:off x="6950968" y="264694"/>
            <a:ext cx="4415310" cy="6328611"/>
          </a:xfrm>
          <a:prstGeom prst="rect">
            <a:avLst/>
          </a:prstGeom>
        </p:spPr>
      </p:pic>
    </p:spTree>
    <p:extLst>
      <p:ext uri="{BB962C8B-B14F-4D97-AF65-F5344CB8AC3E}">
        <p14:creationId xmlns:p14="http://schemas.microsoft.com/office/powerpoint/2010/main" val="239959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2EF3CB2-C92C-4537-9DF1-A6A8E926C997}"/>
              </a:ext>
            </a:extLst>
          </p:cNvPr>
          <p:cNvPicPr>
            <a:picLocks noGrp="1" noChangeAspect="1"/>
          </p:cNvPicPr>
          <p:nvPr>
            <p:ph idx="1"/>
          </p:nvPr>
        </p:nvPicPr>
        <p:blipFill>
          <a:blip r:embed="rId2"/>
          <a:stretch>
            <a:fillRect/>
          </a:stretch>
        </p:blipFill>
        <p:spPr>
          <a:xfrm>
            <a:off x="1066418" y="551046"/>
            <a:ext cx="4226690" cy="5755907"/>
          </a:xfrm>
        </p:spPr>
      </p:pic>
      <p:sp>
        <p:nvSpPr>
          <p:cNvPr id="4" name="Date Placeholder 3">
            <a:extLst>
              <a:ext uri="{FF2B5EF4-FFF2-40B4-BE49-F238E27FC236}">
                <a16:creationId xmlns:a16="http://schemas.microsoft.com/office/drawing/2014/main" id="{5436EF04-EDFC-4740-AC8F-66BC9420CBF2}"/>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C3E5B404-A293-4305-B0C0-8D4E83B15B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ABF1F39-902B-4EA4-88B5-D222C9E7D84E}"/>
              </a:ext>
            </a:extLst>
          </p:cNvPr>
          <p:cNvSpPr>
            <a:spLocks noGrp="1"/>
          </p:cNvSpPr>
          <p:nvPr>
            <p:ph type="sldNum" sz="quarter" idx="12"/>
          </p:nvPr>
        </p:nvSpPr>
        <p:spPr/>
        <p:txBody>
          <a:bodyPr/>
          <a:lstStyle/>
          <a:p>
            <a:fld id="{DBA1B0FB-D917-4C8C-928F-313BD683BF39}" type="slidenum">
              <a:rPr lang="en-US" smtClean="0"/>
              <a:t>38</a:t>
            </a:fld>
            <a:endParaRPr lang="en-US"/>
          </a:p>
        </p:txBody>
      </p:sp>
      <p:pic>
        <p:nvPicPr>
          <p:cNvPr id="10" name="Picture 9">
            <a:extLst>
              <a:ext uri="{FF2B5EF4-FFF2-40B4-BE49-F238E27FC236}">
                <a16:creationId xmlns:a16="http://schemas.microsoft.com/office/drawing/2014/main" id="{5C4629E8-482A-49FA-8B5D-4DD84A82263A}"/>
              </a:ext>
            </a:extLst>
          </p:cNvPr>
          <p:cNvPicPr>
            <a:picLocks noChangeAspect="1"/>
          </p:cNvPicPr>
          <p:nvPr/>
        </p:nvPicPr>
        <p:blipFill>
          <a:blip r:embed="rId3"/>
          <a:stretch>
            <a:fillRect/>
          </a:stretch>
        </p:blipFill>
        <p:spPr>
          <a:xfrm>
            <a:off x="6304393" y="642424"/>
            <a:ext cx="4111341" cy="5573152"/>
          </a:xfrm>
          <a:prstGeom prst="rect">
            <a:avLst/>
          </a:prstGeom>
        </p:spPr>
      </p:pic>
    </p:spTree>
    <p:extLst>
      <p:ext uri="{BB962C8B-B14F-4D97-AF65-F5344CB8AC3E}">
        <p14:creationId xmlns:p14="http://schemas.microsoft.com/office/powerpoint/2010/main" val="28884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EC0E-599D-41B9-B45E-58BC76FAD0E8}"/>
              </a:ext>
            </a:extLst>
          </p:cNvPr>
          <p:cNvSpPr>
            <a:spLocks noGrp="1"/>
          </p:cNvSpPr>
          <p:nvPr>
            <p:ph type="title"/>
          </p:nvPr>
        </p:nvSpPr>
        <p:spPr>
          <a:xfrm>
            <a:off x="550862" y="196901"/>
            <a:ext cx="11091600" cy="794002"/>
          </a:xfrm>
        </p:spPr>
        <p:txBody>
          <a:bodyPr/>
          <a:lstStyle/>
          <a:p>
            <a:r>
              <a:rPr lang="en-IN" i="1" u="sng" dirty="0"/>
              <a:t>Summary of suggestions:</a:t>
            </a:r>
          </a:p>
        </p:txBody>
      </p:sp>
      <p:sp>
        <p:nvSpPr>
          <p:cNvPr id="3" name="Content Placeholder 2">
            <a:extLst>
              <a:ext uri="{FF2B5EF4-FFF2-40B4-BE49-F238E27FC236}">
                <a16:creationId xmlns:a16="http://schemas.microsoft.com/office/drawing/2014/main" id="{521392F3-0933-45BE-8BA5-B9C6F5F3BDA1}"/>
              </a:ext>
            </a:extLst>
          </p:cNvPr>
          <p:cNvSpPr>
            <a:spLocks noGrp="1"/>
          </p:cNvSpPr>
          <p:nvPr>
            <p:ph idx="1"/>
          </p:nvPr>
        </p:nvSpPr>
        <p:spPr>
          <a:xfrm>
            <a:off x="550863" y="1087655"/>
            <a:ext cx="11090274" cy="5005170"/>
          </a:xfrm>
        </p:spPr>
        <p:txBody>
          <a:bodyPr/>
          <a:lstStyle/>
          <a:p>
            <a:r>
              <a:rPr lang="en-IN" dirty="0"/>
              <a:t>A feature that automatically turns off charging when there is a call</a:t>
            </a:r>
          </a:p>
          <a:p>
            <a:r>
              <a:rPr lang="en-IN" dirty="0"/>
              <a:t>The mobile’s </a:t>
            </a:r>
            <a:r>
              <a:rPr lang="en-IN" dirty="0" err="1"/>
              <a:t>wifi</a:t>
            </a:r>
            <a:r>
              <a:rPr lang="en-IN" dirty="0"/>
              <a:t> or internet connection should turn off so that the charging process will be fast</a:t>
            </a:r>
          </a:p>
          <a:p>
            <a:r>
              <a:rPr lang="en-IN" dirty="0"/>
              <a:t>Change from silent mode to normal mode to receive all notifications</a:t>
            </a:r>
          </a:p>
          <a:p>
            <a:r>
              <a:rPr lang="en-IN" dirty="0"/>
              <a:t>All features must be in that toggle option</a:t>
            </a:r>
          </a:p>
          <a:p>
            <a:r>
              <a:rPr lang="en-IN" dirty="0"/>
              <a:t>Before turning off power supply there should be a pop up message</a:t>
            </a:r>
          </a:p>
          <a:p>
            <a:r>
              <a:rPr lang="en-IN" dirty="0"/>
              <a:t>Get back to charging after we are done with our work</a:t>
            </a:r>
          </a:p>
          <a:p>
            <a:r>
              <a:rPr lang="en-IN" dirty="0"/>
              <a:t>Makes the other unwanted apps power consuming apps to sleep</a:t>
            </a:r>
          </a:p>
          <a:p>
            <a:r>
              <a:rPr lang="en-IN" dirty="0"/>
              <a:t>Do something so that phone battery lasts for 2 days</a:t>
            </a:r>
          </a:p>
          <a:p>
            <a:endParaRPr lang="en-IN" dirty="0"/>
          </a:p>
          <a:p>
            <a:endParaRPr lang="en-IN" dirty="0"/>
          </a:p>
          <a:p>
            <a:endParaRPr lang="en-IN" dirty="0"/>
          </a:p>
          <a:p>
            <a:endParaRPr lang="en-IN" dirty="0"/>
          </a:p>
          <a:p>
            <a:endParaRPr lang="en-IN" dirty="0"/>
          </a:p>
          <a:p>
            <a:endParaRPr lang="en-IN" dirty="0"/>
          </a:p>
          <a:p>
            <a:endParaRPr lang="en-IN" dirty="0"/>
          </a:p>
        </p:txBody>
      </p:sp>
      <p:sp>
        <p:nvSpPr>
          <p:cNvPr id="4" name="Date Placeholder 3">
            <a:extLst>
              <a:ext uri="{FF2B5EF4-FFF2-40B4-BE49-F238E27FC236}">
                <a16:creationId xmlns:a16="http://schemas.microsoft.com/office/drawing/2014/main" id="{D56B3345-7DAA-4078-8BE8-F2DB80B461CB}"/>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C3AA26BE-A00D-4D46-87D9-011E4B3915B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C0A7A1-E399-4BDE-8F7E-F8F3D0F25555}"/>
              </a:ext>
            </a:extLst>
          </p:cNvPr>
          <p:cNvSpPr>
            <a:spLocks noGrp="1"/>
          </p:cNvSpPr>
          <p:nvPr>
            <p:ph type="sldNum" sz="quarter" idx="12"/>
          </p:nvPr>
        </p:nvSpPr>
        <p:spPr/>
        <p:txBody>
          <a:bodyPr/>
          <a:lstStyle/>
          <a:p>
            <a:fld id="{DBA1B0FB-D917-4C8C-928F-313BD683BF39}" type="slidenum">
              <a:rPr lang="en-US" smtClean="0"/>
              <a:t>39</a:t>
            </a:fld>
            <a:endParaRPr lang="en-US"/>
          </a:p>
        </p:txBody>
      </p:sp>
    </p:spTree>
    <p:extLst>
      <p:ext uri="{BB962C8B-B14F-4D97-AF65-F5344CB8AC3E}">
        <p14:creationId xmlns:p14="http://schemas.microsoft.com/office/powerpoint/2010/main" val="216636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a:t>Design thinking 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67022" y="2849078"/>
            <a:ext cx="3565525" cy="3070492"/>
          </a:xfrm>
        </p:spPr>
        <p:txBody>
          <a:bodyPr/>
          <a:lstStyle/>
          <a:p>
            <a:r>
              <a:rPr lang="en-US" sz="3200" i="1" err="1"/>
              <a:t>Empathise</a:t>
            </a:r>
            <a:endParaRPr lang="en-US" sz="3200" i="1"/>
          </a:p>
          <a:p>
            <a:r>
              <a:rPr lang="en-US" sz="3200" i="1"/>
              <a:t>Define</a:t>
            </a:r>
          </a:p>
          <a:p>
            <a:r>
              <a:rPr lang="en-US" sz="3200" i="1"/>
              <a:t>Ideate</a:t>
            </a:r>
          </a:p>
          <a:p>
            <a:r>
              <a:rPr lang="en-US" sz="3200" i="1"/>
              <a:t>Prototype</a:t>
            </a:r>
          </a:p>
          <a:p>
            <a:r>
              <a:rPr lang="en-US" sz="3200" i="1"/>
              <a:t>Test</a:t>
            </a:r>
          </a:p>
          <a:p>
            <a:endParaRPr lang="en-US"/>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17" name="Picture Placeholder 16">
            <a:extLst>
              <a:ext uri="{FF2B5EF4-FFF2-40B4-BE49-F238E27FC236}">
                <a16:creationId xmlns:a16="http://schemas.microsoft.com/office/drawing/2014/main" id="{31B2381D-408C-4872-A1B7-ECBCE8C0706F}"/>
              </a:ext>
            </a:extLst>
          </p:cNvPr>
          <p:cNvPicPr>
            <a:picLocks noGrp="1" noChangeAspect="1"/>
          </p:cNvPicPr>
          <p:nvPr>
            <p:ph type="pic" sz="quarter" idx="13"/>
          </p:nvPr>
        </p:nvPicPr>
        <p:blipFill>
          <a:blip r:embed="rId2"/>
          <a:srcRect l="3400" r="3400"/>
          <a:stretch>
            <a:fillRect/>
          </a:stretch>
        </p:blipFill>
        <p:spPr>
          <a:xfrm>
            <a:off x="5245768" y="100216"/>
            <a:ext cx="6379210" cy="6332267"/>
          </a:xfrm>
        </p:spPr>
      </p:pic>
    </p:spTree>
    <p:extLst>
      <p:ext uri="{BB962C8B-B14F-4D97-AF65-F5344CB8AC3E}">
        <p14:creationId xmlns:p14="http://schemas.microsoft.com/office/powerpoint/2010/main" val="23132348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grpId="0"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2"/>
                                        </p:tgtEl>
                                        <p:attrNameLst>
                                          <p:attrName>ppt_x</p:attrName>
                                          <p:attrName>ppt_y</p:attrName>
                                        </p:attrNameLst>
                                      </p:cBhvr>
                                    </p:animMotion>
                                    <p:animRot by="1500000">
                                      <p:cBhvr>
                                        <p:cTn id="11" dur="125" fill="hold">
                                          <p:stCondLst>
                                            <p:cond delay="0"/>
                                          </p:stCondLst>
                                        </p:cTn>
                                        <p:tgtEl>
                                          <p:spTgt spid="2"/>
                                        </p:tgtEl>
                                        <p:attrNameLst>
                                          <p:attrName>r</p:attrName>
                                        </p:attrNameLst>
                                      </p:cBhvr>
                                    </p:animRot>
                                    <p:animRot by="-1500000">
                                      <p:cBhvr>
                                        <p:cTn id="12" dur="125" fill="hold">
                                          <p:stCondLst>
                                            <p:cond delay="125"/>
                                          </p:stCondLst>
                                        </p:cTn>
                                        <p:tgtEl>
                                          <p:spTgt spid="2"/>
                                        </p:tgtEl>
                                        <p:attrNameLst>
                                          <p:attrName>r</p:attrName>
                                        </p:attrNameLst>
                                      </p:cBhvr>
                                    </p:animRot>
                                    <p:animRot by="-1500000">
                                      <p:cBhvr>
                                        <p:cTn id="13" dur="125" fill="hold">
                                          <p:stCondLst>
                                            <p:cond delay="250"/>
                                          </p:stCondLst>
                                        </p:cTn>
                                        <p:tgtEl>
                                          <p:spTgt spid="2"/>
                                        </p:tgtEl>
                                        <p:attrNameLst>
                                          <p:attrName>r</p:attrName>
                                        </p:attrNameLst>
                                      </p:cBhvr>
                                    </p:animRot>
                                    <p:animRot by="1500000">
                                      <p:cBhvr>
                                        <p:cTn id="14" dur="125" fill="hold">
                                          <p:stCondLst>
                                            <p:cond delay="375"/>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CF8F-8133-4144-9CB6-1738B2FBC972}"/>
              </a:ext>
            </a:extLst>
          </p:cNvPr>
          <p:cNvSpPr>
            <a:spLocks noGrp="1"/>
          </p:cNvSpPr>
          <p:nvPr>
            <p:ph type="ctrTitle"/>
          </p:nvPr>
        </p:nvSpPr>
        <p:spPr>
          <a:xfrm>
            <a:off x="550863" y="549275"/>
            <a:ext cx="5437187" cy="653883"/>
          </a:xfrm>
        </p:spPr>
        <p:txBody>
          <a:bodyPr/>
          <a:lstStyle/>
          <a:p>
            <a:r>
              <a:rPr lang="en-IN" sz="3200" dirty="0"/>
              <a:t>This presentation helped us to….</a:t>
            </a:r>
          </a:p>
        </p:txBody>
      </p:sp>
      <p:sp>
        <p:nvSpPr>
          <p:cNvPr id="3" name="Subtitle 2">
            <a:extLst>
              <a:ext uri="{FF2B5EF4-FFF2-40B4-BE49-F238E27FC236}">
                <a16:creationId xmlns:a16="http://schemas.microsoft.com/office/drawing/2014/main" id="{962F180A-28F6-4BE5-806E-7F3F0D44DDC4}"/>
              </a:ext>
            </a:extLst>
          </p:cNvPr>
          <p:cNvSpPr>
            <a:spLocks noGrp="1"/>
          </p:cNvSpPr>
          <p:nvPr>
            <p:ph type="subTitle" idx="1"/>
          </p:nvPr>
        </p:nvSpPr>
        <p:spPr>
          <a:xfrm>
            <a:off x="550863" y="1520791"/>
            <a:ext cx="5437187" cy="4600875"/>
          </a:xfrm>
        </p:spPr>
        <p:txBody>
          <a:bodyPr/>
          <a:lstStyle/>
          <a:p>
            <a:r>
              <a:rPr lang="en-IN" dirty="0"/>
              <a:t>-Developed team spirit among us</a:t>
            </a:r>
          </a:p>
          <a:p>
            <a:r>
              <a:rPr lang="en-IN" dirty="0"/>
              <a:t>-Helped us to improvise our communication skills</a:t>
            </a:r>
          </a:p>
          <a:p>
            <a:r>
              <a:rPr lang="en-IN" dirty="0"/>
              <a:t>-Helped us build more knowledge on our topic</a:t>
            </a:r>
          </a:p>
          <a:p>
            <a:r>
              <a:rPr lang="en-IN" dirty="0"/>
              <a:t>-Helped us to know each other in a better way</a:t>
            </a:r>
          </a:p>
          <a:p>
            <a:r>
              <a:rPr lang="en-IN" sz="3200" dirty="0"/>
              <a:t>We would like to thank Sir for giving us this opportunity</a:t>
            </a:r>
          </a:p>
          <a:p>
            <a:endParaRPr lang="en-IN" dirty="0"/>
          </a:p>
        </p:txBody>
      </p:sp>
      <p:pic>
        <p:nvPicPr>
          <p:cNvPr id="10" name="Picture Placeholder 9">
            <a:extLst>
              <a:ext uri="{FF2B5EF4-FFF2-40B4-BE49-F238E27FC236}">
                <a16:creationId xmlns:a16="http://schemas.microsoft.com/office/drawing/2014/main" id="{A86DEFA4-553B-464D-BD42-36544347C4E7}"/>
              </a:ext>
            </a:extLst>
          </p:cNvPr>
          <p:cNvPicPr>
            <a:picLocks noGrp="1" noChangeAspect="1"/>
          </p:cNvPicPr>
          <p:nvPr>
            <p:ph type="pic" sz="quarter" idx="15"/>
          </p:nvPr>
        </p:nvPicPr>
        <p:blipFill>
          <a:blip r:embed="rId2"/>
          <a:srcRect t="6346" b="6346"/>
          <a:stretch>
            <a:fillRect/>
          </a:stretch>
        </p:blipFill>
        <p:spPr>
          <a:xfrm>
            <a:off x="6548438" y="196850"/>
            <a:ext cx="5084762" cy="2879725"/>
          </a:xfrm>
        </p:spPr>
      </p:pic>
      <p:pic>
        <p:nvPicPr>
          <p:cNvPr id="12" name="Picture Placeholder 11">
            <a:extLst>
              <a:ext uri="{FF2B5EF4-FFF2-40B4-BE49-F238E27FC236}">
                <a16:creationId xmlns:a16="http://schemas.microsoft.com/office/drawing/2014/main" id="{FF98C0FA-8413-4F47-8AD9-BB18EA4E817A}"/>
              </a:ext>
            </a:extLst>
          </p:cNvPr>
          <p:cNvPicPr>
            <a:picLocks noGrp="1" noChangeAspect="1"/>
          </p:cNvPicPr>
          <p:nvPr>
            <p:ph type="pic" sz="quarter" idx="16"/>
          </p:nvPr>
        </p:nvPicPr>
        <p:blipFill>
          <a:blip r:embed="rId3"/>
          <a:srcRect t="7342" b="7342"/>
          <a:stretch>
            <a:fillRect/>
          </a:stretch>
        </p:blipFill>
        <p:spPr/>
      </p:pic>
      <p:sp>
        <p:nvSpPr>
          <p:cNvPr id="6" name="Date Placeholder 5">
            <a:extLst>
              <a:ext uri="{FF2B5EF4-FFF2-40B4-BE49-F238E27FC236}">
                <a16:creationId xmlns:a16="http://schemas.microsoft.com/office/drawing/2014/main" id="{7437A8B6-ABDA-47AE-9212-3E71B4BEA3CF}"/>
              </a:ext>
            </a:extLst>
          </p:cNvPr>
          <p:cNvSpPr>
            <a:spLocks noGrp="1"/>
          </p:cNvSpPr>
          <p:nvPr>
            <p:ph type="dt" sz="half" idx="10"/>
          </p:nvPr>
        </p:nvSpPr>
        <p:spPr/>
        <p:txBody>
          <a:bodyPr/>
          <a:lstStyle/>
          <a:p>
            <a:r>
              <a:rPr lang="en-US" dirty="0"/>
              <a:t>Tuesday, February 2, 20XX</a:t>
            </a:r>
          </a:p>
        </p:txBody>
      </p:sp>
      <p:sp>
        <p:nvSpPr>
          <p:cNvPr id="7" name="Footer Placeholder 6">
            <a:extLst>
              <a:ext uri="{FF2B5EF4-FFF2-40B4-BE49-F238E27FC236}">
                <a16:creationId xmlns:a16="http://schemas.microsoft.com/office/drawing/2014/main" id="{AA2DBB5E-8ABD-4E54-A1A5-829B5BAD51CF}"/>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6031A10D-550F-4AAF-905C-3401413C8653}"/>
              </a:ext>
            </a:extLst>
          </p:cNvPr>
          <p:cNvSpPr>
            <a:spLocks noGrp="1"/>
          </p:cNvSpPr>
          <p:nvPr>
            <p:ph type="sldNum" sz="quarter" idx="12"/>
          </p:nvPr>
        </p:nvSpPr>
        <p:spPr/>
        <p:txBody>
          <a:bodyPr/>
          <a:lstStyle/>
          <a:p>
            <a:fld id="{DBA1B0FB-D917-4C8C-928F-313BD683BF39}" type="slidenum">
              <a:rPr lang="en-US" smtClean="0"/>
              <a:t>40</a:t>
            </a:fld>
            <a:endParaRPr lang="en-US" dirty="0"/>
          </a:p>
        </p:txBody>
      </p:sp>
    </p:spTree>
    <p:extLst>
      <p:ext uri="{BB962C8B-B14F-4D97-AF65-F5344CB8AC3E}">
        <p14:creationId xmlns:p14="http://schemas.microsoft.com/office/powerpoint/2010/main" val="321524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inVertical)">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arn(inVertical)">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barn(inVertical)">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Conclusion</a:t>
            </a:r>
            <a:br>
              <a:rPr lang="en-US" dirty="0"/>
            </a:br>
            <a:endParaRPr lang="en-US" dirty="0"/>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43161" y="4084988"/>
            <a:ext cx="6221412" cy="1563688"/>
          </a:xfrm>
        </p:spPr>
        <p:txBody>
          <a:bodyPr>
            <a:noAutofit/>
          </a:bodyPr>
          <a:lstStyle/>
          <a:p>
            <a:r>
              <a:rPr lang="en-US" sz="2400" dirty="0"/>
              <a:t>We have tried our level best to give a satisfying solution to the problem that we have chosen for our case study</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41</a:t>
            </a:fld>
            <a:endParaRPr lang="en-US"/>
          </a:p>
        </p:txBody>
      </p:sp>
    </p:spTree>
    <p:extLst>
      <p:ext uri="{BB962C8B-B14F-4D97-AF65-F5344CB8AC3E}">
        <p14:creationId xmlns:p14="http://schemas.microsoft.com/office/powerpoint/2010/main" val="352156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42</a:t>
            </a:fld>
            <a:endParaRPr lang="en-US"/>
          </a:p>
        </p:txBody>
      </p:sp>
      <p:pic>
        <p:nvPicPr>
          <p:cNvPr id="3" name="Graphic 2" descr="Grinning face with no fill">
            <a:extLst>
              <a:ext uri="{FF2B5EF4-FFF2-40B4-BE49-F238E27FC236}">
                <a16:creationId xmlns:a16="http://schemas.microsoft.com/office/drawing/2014/main" id="{361B8C3F-5F7A-4D36-B350-CFC93F6CF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770" y="3949895"/>
            <a:ext cx="2007086" cy="2007086"/>
          </a:xfrm>
          <a:prstGeom prst="rect">
            <a:avLst/>
          </a:prstGeom>
        </p:spPr>
      </p:pic>
    </p:spTree>
    <p:extLst>
      <p:ext uri="{BB962C8B-B14F-4D97-AF65-F5344CB8AC3E}">
        <p14:creationId xmlns:p14="http://schemas.microsoft.com/office/powerpoint/2010/main" val="32477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80">
                                          <p:stCondLst>
                                            <p:cond delay="0"/>
                                          </p:stCondLst>
                                        </p:cTn>
                                        <p:tgtEl>
                                          <p:spTgt spid="3"/>
                                        </p:tgtEl>
                                      </p:cBhvr>
                                    </p:animEffect>
                                    <p:anim calcmode="lin" valueType="num">
                                      <p:cBhvr>
                                        <p:cTn id="1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gtEl>
                                      </p:cBhvr>
                                      <p:to x="100000" y="60000"/>
                                    </p:animScale>
                                    <p:animScale>
                                      <p:cBhvr>
                                        <p:cTn id="21" dur="166" decel="50000">
                                          <p:stCondLst>
                                            <p:cond delay="676"/>
                                          </p:stCondLst>
                                        </p:cTn>
                                        <p:tgtEl>
                                          <p:spTgt spid="3"/>
                                        </p:tgtEl>
                                      </p:cBhvr>
                                      <p:to x="100000" y="100000"/>
                                    </p:animScale>
                                    <p:animScale>
                                      <p:cBhvr>
                                        <p:cTn id="22" dur="26">
                                          <p:stCondLst>
                                            <p:cond delay="1312"/>
                                          </p:stCondLst>
                                        </p:cTn>
                                        <p:tgtEl>
                                          <p:spTgt spid="3"/>
                                        </p:tgtEl>
                                      </p:cBhvr>
                                      <p:to x="100000" y="80000"/>
                                    </p:animScale>
                                    <p:animScale>
                                      <p:cBhvr>
                                        <p:cTn id="23" dur="166" decel="50000">
                                          <p:stCondLst>
                                            <p:cond delay="1338"/>
                                          </p:stCondLst>
                                        </p:cTn>
                                        <p:tgtEl>
                                          <p:spTgt spid="3"/>
                                        </p:tgtEl>
                                      </p:cBhvr>
                                      <p:to x="100000" y="100000"/>
                                    </p:animScale>
                                    <p:animScale>
                                      <p:cBhvr>
                                        <p:cTn id="24" dur="26">
                                          <p:stCondLst>
                                            <p:cond delay="1642"/>
                                          </p:stCondLst>
                                        </p:cTn>
                                        <p:tgtEl>
                                          <p:spTgt spid="3"/>
                                        </p:tgtEl>
                                      </p:cBhvr>
                                      <p:to x="100000" y="90000"/>
                                    </p:animScale>
                                    <p:animScale>
                                      <p:cBhvr>
                                        <p:cTn id="25" dur="166" decel="50000">
                                          <p:stCondLst>
                                            <p:cond delay="1668"/>
                                          </p:stCondLst>
                                        </p:cTn>
                                        <p:tgtEl>
                                          <p:spTgt spid="3"/>
                                        </p:tgtEl>
                                      </p:cBhvr>
                                      <p:to x="100000" y="100000"/>
                                    </p:animScale>
                                    <p:animScale>
                                      <p:cBhvr>
                                        <p:cTn id="26" dur="26">
                                          <p:stCondLst>
                                            <p:cond delay="1808"/>
                                          </p:stCondLst>
                                        </p:cTn>
                                        <p:tgtEl>
                                          <p:spTgt spid="3"/>
                                        </p:tgtEl>
                                      </p:cBhvr>
                                      <p:to x="100000" y="95000"/>
                                    </p:animScale>
                                    <p:animScale>
                                      <p:cBhvr>
                                        <p:cTn id="27"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b="1" i="1"/>
              <a:t>STEPS IN DESIGN THINKING:</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542078334"/>
              </p:ext>
            </p:extLst>
          </p:nvPr>
        </p:nvGraphicFramePr>
        <p:xfrm>
          <a:off x="550863" y="1761423"/>
          <a:ext cx="11090275" cy="4331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262463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627866" y="1136416"/>
            <a:ext cx="3566160" cy="3384550"/>
          </a:xfrm>
        </p:spPr>
        <p:txBody>
          <a:bodyPr>
            <a:normAutofit/>
          </a:bodyPr>
          <a:lstStyle/>
          <a:p>
            <a:r>
              <a:rPr lang="en-US" sz="2200" i="1"/>
              <a:t>Design thinking is the search for a magical balance between </a:t>
            </a:r>
            <a:br>
              <a:rPr lang="en-US" sz="2200" i="1"/>
            </a:br>
            <a:r>
              <a:rPr lang="en-US" sz="2200" i="1"/>
              <a:t>business and art;</a:t>
            </a:r>
            <a:br>
              <a:rPr lang="en-US" sz="2200" i="1"/>
            </a:br>
            <a:r>
              <a:rPr lang="en-US" sz="2200" i="1"/>
              <a:t>structure and chaos;</a:t>
            </a:r>
            <a:br>
              <a:rPr lang="en-US" sz="2200" i="1"/>
            </a:br>
            <a:r>
              <a:rPr lang="en-US" sz="2200" i="1"/>
              <a:t>intuition and logic;</a:t>
            </a:r>
            <a:br>
              <a:rPr lang="en-US" sz="2200" i="1"/>
            </a:br>
            <a:r>
              <a:rPr lang="en-US" sz="2200" i="1"/>
              <a:t>concept and execution;</a:t>
            </a:r>
            <a:br>
              <a:rPr lang="en-US" sz="2200" i="1"/>
            </a:br>
            <a:r>
              <a:rPr lang="en-US" sz="2200" i="1"/>
              <a:t>playfulness and formality;</a:t>
            </a:r>
            <a:br>
              <a:rPr lang="en-US" sz="2200" i="1"/>
            </a:br>
            <a:r>
              <a:rPr lang="en-US" sz="2200" i="1"/>
              <a:t>            and</a:t>
            </a:r>
            <a:br>
              <a:rPr lang="en-US" sz="2200" i="1"/>
            </a:br>
            <a:r>
              <a:rPr lang="en-US" sz="2200" i="1"/>
              <a:t>control and empowerment</a:t>
            </a:r>
            <a:r>
              <a:rPr lang="en-US" sz="2400"/>
              <a:t>.</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671266"/>
            <a:ext cx="3565524" cy="1777159"/>
          </a:xfrm>
        </p:spPr>
        <p:txBody>
          <a:bodyPr/>
          <a:lstStyle/>
          <a:p>
            <a:r>
              <a:rPr lang="en-US"/>
              <a:t>-IDRIS MOOTEE</a:t>
            </a:r>
          </a:p>
          <a:p>
            <a:endParaRPr lang="en-US"/>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pic>
        <p:nvPicPr>
          <p:cNvPr id="5" name="Picture Placeholder 4">
            <a:extLst>
              <a:ext uri="{FF2B5EF4-FFF2-40B4-BE49-F238E27FC236}">
                <a16:creationId xmlns:a16="http://schemas.microsoft.com/office/drawing/2014/main" id="{88109A6C-6298-4443-8FFE-77ECCDD21A46}"/>
              </a:ext>
            </a:extLst>
          </p:cNvPr>
          <p:cNvPicPr>
            <a:picLocks noGrp="1" noChangeAspect="1"/>
          </p:cNvPicPr>
          <p:nvPr>
            <p:ph type="pic" sz="quarter" idx="13"/>
          </p:nvPr>
        </p:nvPicPr>
        <p:blipFill>
          <a:blip r:embed="rId2"/>
          <a:srcRect l="10481" r="10481"/>
          <a:stretch>
            <a:fillRect/>
          </a:stretch>
        </p:blipFill>
        <p:spPr/>
      </p:pic>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5"/>
                                        </p:tgtEl>
                                        <p:attrNameLst>
                                          <p:attrName>ppt_x</p:attrName>
                                        </p:attrNameLst>
                                      </p:cBhvr>
                                      <p:tavLst>
                                        <p:tav tm="0">
                                          <p:val>
                                            <p:strVal val="ppt_x"/>
                                          </p:val>
                                        </p:tav>
                                        <p:tav tm="100000">
                                          <p:val>
                                            <p:strVal val="ppt_x"/>
                                          </p:val>
                                        </p:tav>
                                      </p:tavLst>
                                    </p:anim>
                                    <p:anim calcmode="lin" valueType="num">
                                      <p:cBhvr additive="base">
                                        <p:cTn id="18" dur="500"/>
                                        <p:tgtEl>
                                          <p:spTgt spid="5"/>
                                        </p:tgtEl>
                                        <p:attrNameLst>
                                          <p:attrName>ppt_y</p:attrName>
                                        </p:attrNameLst>
                                      </p:cBhvr>
                                      <p:tavLst>
                                        <p:tav tm="0">
                                          <p:val>
                                            <p:strVal val="ppt_y"/>
                                          </p:val>
                                        </p:tav>
                                        <p:tav tm="100000">
                                          <p:val>
                                            <p:strVal val="1+ppt_h/2"/>
                                          </p:val>
                                        </p:tav>
                                      </p:tavLst>
                                    </p:anim>
                                    <p:set>
                                      <p:cBhvr>
                                        <p:cTn id="1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59B1FD-EABE-4D62-8F4D-9B1CA2A623D9}"/>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2772E00E-FE41-4251-B81C-8409609132F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DF04292F-0745-49A8-A83B-9F22D191AA58}"/>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7" name="TextBox 6">
            <a:extLst>
              <a:ext uri="{FF2B5EF4-FFF2-40B4-BE49-F238E27FC236}">
                <a16:creationId xmlns:a16="http://schemas.microsoft.com/office/drawing/2014/main" id="{DFFF245C-0604-4420-A13F-FA51EA99E323}"/>
              </a:ext>
            </a:extLst>
          </p:cNvPr>
          <p:cNvSpPr txBox="1"/>
          <p:nvPr/>
        </p:nvSpPr>
        <p:spPr>
          <a:xfrm>
            <a:off x="550863" y="2080843"/>
            <a:ext cx="4182178" cy="4154984"/>
          </a:xfrm>
          <a:prstGeom prst="rect">
            <a:avLst/>
          </a:prstGeom>
          <a:noFill/>
        </p:spPr>
        <p:txBody>
          <a:bodyPr wrap="square" rtlCol="0">
            <a:spAutoFit/>
          </a:bodyPr>
          <a:lstStyle/>
          <a:p>
            <a:r>
              <a:rPr lang="en-IN" sz="6600"/>
              <a:t>Not using mobiles while charging</a:t>
            </a:r>
          </a:p>
        </p:txBody>
      </p:sp>
      <p:sp>
        <p:nvSpPr>
          <p:cNvPr id="8" name="TextBox 7">
            <a:extLst>
              <a:ext uri="{FF2B5EF4-FFF2-40B4-BE49-F238E27FC236}">
                <a16:creationId xmlns:a16="http://schemas.microsoft.com/office/drawing/2014/main" id="{F05C0B29-D0F4-40FF-9EF8-5C4CEA7EDB84}"/>
              </a:ext>
            </a:extLst>
          </p:cNvPr>
          <p:cNvSpPr txBox="1"/>
          <p:nvPr/>
        </p:nvSpPr>
        <p:spPr>
          <a:xfrm>
            <a:off x="466204" y="1126157"/>
            <a:ext cx="2892946" cy="769441"/>
          </a:xfrm>
          <a:prstGeom prst="rect">
            <a:avLst/>
          </a:prstGeom>
          <a:noFill/>
        </p:spPr>
        <p:txBody>
          <a:bodyPr wrap="square" rtlCol="0">
            <a:spAutoFit/>
          </a:bodyPr>
          <a:lstStyle/>
          <a:p>
            <a:r>
              <a:rPr lang="en-IN" sz="4400">
                <a:latin typeface="Algerian" panose="04020705040A02060702" pitchFamily="82" charset="0"/>
              </a:rPr>
              <a:t>TOPIC:</a:t>
            </a:r>
          </a:p>
        </p:txBody>
      </p:sp>
      <p:pic>
        <p:nvPicPr>
          <p:cNvPr id="10" name="Picture 9">
            <a:extLst>
              <a:ext uri="{FF2B5EF4-FFF2-40B4-BE49-F238E27FC236}">
                <a16:creationId xmlns:a16="http://schemas.microsoft.com/office/drawing/2014/main" id="{C14E5551-4FD4-48A7-8B2A-5B27BA97DF36}"/>
              </a:ext>
            </a:extLst>
          </p:cNvPr>
          <p:cNvPicPr>
            <a:picLocks noChangeAspect="1"/>
          </p:cNvPicPr>
          <p:nvPr/>
        </p:nvPicPr>
        <p:blipFill>
          <a:blip r:embed="rId2"/>
          <a:stretch>
            <a:fillRect/>
          </a:stretch>
        </p:blipFill>
        <p:spPr>
          <a:xfrm>
            <a:off x="5327733" y="885858"/>
            <a:ext cx="5848651" cy="4600541"/>
          </a:xfrm>
          <a:prstGeom prst="rect">
            <a:avLst/>
          </a:prstGeom>
        </p:spPr>
      </p:pic>
    </p:spTree>
    <p:extLst>
      <p:ext uri="{BB962C8B-B14F-4D97-AF65-F5344CB8AC3E}">
        <p14:creationId xmlns:p14="http://schemas.microsoft.com/office/powerpoint/2010/main" val="251120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12809A-4665-482D-A265-D2F2588B6796}"/>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FEE3BEC9-CB0B-4306-8E71-A76B0D10181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01C4C2F-B544-4CB7-8CD0-F3178C3888BF}"/>
              </a:ext>
            </a:extLst>
          </p:cNvPr>
          <p:cNvSpPr>
            <a:spLocks noGrp="1"/>
          </p:cNvSpPr>
          <p:nvPr>
            <p:ph type="sldNum" sz="quarter" idx="12"/>
          </p:nvPr>
        </p:nvSpPr>
        <p:spPr/>
        <p:txBody>
          <a:bodyPr/>
          <a:lstStyle/>
          <a:p>
            <a:fld id="{DBA1B0FB-D917-4C8C-928F-313BD683BF39}" type="slidenum">
              <a:rPr lang="en-US" smtClean="0"/>
              <a:t>8</a:t>
            </a:fld>
            <a:endParaRPr lang="en-US"/>
          </a:p>
        </p:txBody>
      </p:sp>
      <p:pic>
        <p:nvPicPr>
          <p:cNvPr id="6" name="Picture 5">
            <a:extLst>
              <a:ext uri="{FF2B5EF4-FFF2-40B4-BE49-F238E27FC236}">
                <a16:creationId xmlns:a16="http://schemas.microsoft.com/office/drawing/2014/main" id="{D8E326D6-8C1F-481F-9ADB-5DD8696757AD}"/>
              </a:ext>
            </a:extLst>
          </p:cNvPr>
          <p:cNvPicPr>
            <a:picLocks noChangeAspect="1"/>
          </p:cNvPicPr>
          <p:nvPr/>
        </p:nvPicPr>
        <p:blipFill>
          <a:blip r:embed="rId2"/>
          <a:stretch>
            <a:fillRect/>
          </a:stretch>
        </p:blipFill>
        <p:spPr>
          <a:xfrm>
            <a:off x="211583" y="1820606"/>
            <a:ext cx="5611701" cy="4102311"/>
          </a:xfrm>
          <a:prstGeom prst="rect">
            <a:avLst/>
          </a:prstGeom>
        </p:spPr>
      </p:pic>
      <p:pic>
        <p:nvPicPr>
          <p:cNvPr id="8" name="Picture 7">
            <a:extLst>
              <a:ext uri="{FF2B5EF4-FFF2-40B4-BE49-F238E27FC236}">
                <a16:creationId xmlns:a16="http://schemas.microsoft.com/office/drawing/2014/main" id="{447A0D73-D40E-4FEE-BCE6-D6D5F6C99A48}"/>
              </a:ext>
            </a:extLst>
          </p:cNvPr>
          <p:cNvPicPr>
            <a:picLocks noChangeAspect="1"/>
          </p:cNvPicPr>
          <p:nvPr/>
        </p:nvPicPr>
        <p:blipFill>
          <a:blip r:embed="rId3"/>
          <a:stretch>
            <a:fillRect/>
          </a:stretch>
        </p:blipFill>
        <p:spPr>
          <a:xfrm>
            <a:off x="6034867" y="1877758"/>
            <a:ext cx="6157133" cy="3988005"/>
          </a:xfrm>
          <a:prstGeom prst="rect">
            <a:avLst/>
          </a:prstGeom>
        </p:spPr>
      </p:pic>
      <p:sp>
        <p:nvSpPr>
          <p:cNvPr id="9" name="TextBox 8">
            <a:extLst>
              <a:ext uri="{FF2B5EF4-FFF2-40B4-BE49-F238E27FC236}">
                <a16:creationId xmlns:a16="http://schemas.microsoft.com/office/drawing/2014/main" id="{14F5DE10-6826-4072-A651-B89EBB59664A}"/>
              </a:ext>
            </a:extLst>
          </p:cNvPr>
          <p:cNvSpPr txBox="1"/>
          <p:nvPr/>
        </p:nvSpPr>
        <p:spPr>
          <a:xfrm flipH="1">
            <a:off x="808522" y="750417"/>
            <a:ext cx="9490509" cy="369332"/>
          </a:xfrm>
          <a:prstGeom prst="rect">
            <a:avLst/>
          </a:prstGeom>
          <a:noFill/>
        </p:spPr>
        <p:txBody>
          <a:bodyPr wrap="square" rtlCol="0">
            <a:spAutoFit/>
          </a:bodyPr>
          <a:lstStyle/>
          <a:p>
            <a:r>
              <a:rPr lang="en-US">
                <a:hlinkClick r:id="rId4"/>
              </a:rPr>
              <a:t>Mobile Blast while Charging in room - Must watch - YouTube</a:t>
            </a:r>
            <a:endParaRPr lang="en-IN"/>
          </a:p>
        </p:txBody>
      </p:sp>
    </p:spTree>
    <p:extLst>
      <p:ext uri="{BB962C8B-B14F-4D97-AF65-F5344CB8AC3E}">
        <p14:creationId xmlns:p14="http://schemas.microsoft.com/office/powerpoint/2010/main" val="251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1C2099-3397-9C44-94FC-F16E5FC77B1E}"/>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5" name="Rectangle 4">
            <a:extLst>
              <a:ext uri="{FF2B5EF4-FFF2-40B4-BE49-F238E27FC236}">
                <a16:creationId xmlns:a16="http://schemas.microsoft.com/office/drawing/2014/main" id="{C80EA4BB-11DE-044B-9AFD-45D6FA691CEC}"/>
              </a:ext>
            </a:extLst>
          </p:cNvPr>
          <p:cNvSpPr/>
          <p:nvPr/>
        </p:nvSpPr>
        <p:spPr>
          <a:xfrm>
            <a:off x="358268" y="459694"/>
            <a:ext cx="2983317" cy="830997"/>
          </a:xfrm>
          <a:prstGeom prst="rect">
            <a:avLst/>
          </a:prstGeom>
        </p:spPr>
        <p:txBody>
          <a:bodyPr wrap="none">
            <a:spAutoFit/>
          </a:bodyPr>
          <a:lstStyle/>
          <a:p>
            <a:r>
              <a:rPr lang="en-IN" sz="4800" dirty="0"/>
              <a:t>CAUTION</a:t>
            </a:r>
            <a:endParaRPr lang="en-US" sz="4800" dirty="0"/>
          </a:p>
        </p:txBody>
      </p:sp>
      <p:pic>
        <p:nvPicPr>
          <p:cNvPr id="6" name="Graphic 5" descr="Skull">
            <a:extLst>
              <a:ext uri="{FF2B5EF4-FFF2-40B4-BE49-F238E27FC236}">
                <a16:creationId xmlns:a16="http://schemas.microsoft.com/office/drawing/2014/main" id="{35A8B5F0-9C25-694E-B0A9-6306F8DF33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0560" y="252437"/>
            <a:ext cx="1209056" cy="1025475"/>
          </a:xfrm>
          <a:prstGeom prst="rect">
            <a:avLst/>
          </a:prstGeom>
        </p:spPr>
      </p:pic>
      <p:pic>
        <p:nvPicPr>
          <p:cNvPr id="7" name="WhatsApp Video 2022-01-26 at 14.00.53">
            <a:hlinkClick r:id="" action="ppaction://media"/>
            <a:extLst>
              <a:ext uri="{FF2B5EF4-FFF2-40B4-BE49-F238E27FC236}">
                <a16:creationId xmlns:a16="http://schemas.microsoft.com/office/drawing/2014/main" id="{A9A31A80-A916-6442-96D7-E9E7ABB4E6B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52617" y="1559996"/>
            <a:ext cx="9442383" cy="4677911"/>
          </a:xfrm>
          <a:prstGeom prst="rect">
            <a:avLst/>
          </a:prstGeom>
        </p:spPr>
      </p:pic>
    </p:spTree>
    <p:extLst>
      <p:ext uri="{BB962C8B-B14F-4D97-AF65-F5344CB8AC3E}">
        <p14:creationId xmlns:p14="http://schemas.microsoft.com/office/powerpoint/2010/main" val="30224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7"/>
                </p:tgtEl>
              </p:cMediaNode>
            </p:video>
          </p:childTnLst>
        </p:cTn>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2097</TotalTime>
  <Words>1519</Words>
  <Application>Microsoft Office PowerPoint</Application>
  <PresentationFormat>Widescreen</PresentationFormat>
  <Paragraphs>260</Paragraphs>
  <Slides>42</Slides>
  <Notes>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Algerian</vt:lpstr>
      <vt:lpstr>Arial</vt:lpstr>
      <vt:lpstr>Bradley Hand ITC</vt:lpstr>
      <vt:lpstr>Calibri</vt:lpstr>
      <vt:lpstr>Gill Sans MT</vt:lpstr>
      <vt:lpstr>Lucida Bright</vt:lpstr>
      <vt:lpstr>Lucida Handwriting</vt:lpstr>
      <vt:lpstr>Symbol</vt:lpstr>
      <vt:lpstr>Walbaum Display</vt:lpstr>
      <vt:lpstr>3DFloatVTI</vt:lpstr>
      <vt:lpstr>CASE STUDY</vt:lpstr>
      <vt:lpstr>Team Members :</vt:lpstr>
      <vt:lpstr>Introduction</vt:lpstr>
      <vt:lpstr>Design thinking Agenda</vt:lpstr>
      <vt:lpstr>STEPS IN DESIGN THINKING:</vt:lpstr>
      <vt:lpstr>Design thinking is the search for a magical balance between  business and art; structure and chaos; intuition and logic; concept and execution; playfulness and formality;             and control and empowerment.</vt:lpstr>
      <vt:lpstr>PowerPoint Presentation</vt:lpstr>
      <vt:lpstr>PowerPoint Presentation</vt:lpstr>
      <vt:lpstr>PowerPoint Presentation</vt:lpstr>
      <vt:lpstr>EXAMPLE:</vt:lpstr>
      <vt:lpstr>PowerPoint Presentation</vt:lpstr>
      <vt:lpstr>Step -1  EMPATHISE</vt:lpstr>
      <vt:lpstr>PowerPoint Presentation</vt:lpstr>
      <vt:lpstr>PowerPoint Presentation</vt:lpstr>
      <vt:lpstr>PowerPoint Presentation</vt:lpstr>
      <vt:lpstr>PowerPoint Presentation</vt:lpstr>
      <vt:lpstr>PowerPoint Presentation</vt:lpstr>
      <vt:lpstr>Step-3 </vt:lpstr>
      <vt:lpstr>Process of Ideating… </vt:lpstr>
      <vt:lpstr>CRAZY IDEAS </vt:lpstr>
      <vt:lpstr>  Step-4   </vt:lpstr>
      <vt:lpstr>Here is the outlook of our app</vt:lpstr>
      <vt:lpstr>PowerPoint Presentation</vt:lpstr>
      <vt:lpstr>PowerPoint Presentation</vt:lpstr>
      <vt:lpstr>PowerPoint Presentation</vt:lpstr>
      <vt:lpstr>Step-5    </vt:lpstr>
      <vt:lpstr>Method of testing….</vt:lpstr>
      <vt:lpstr>Our responses:</vt:lpstr>
      <vt:lpstr>PowerPoint Presentation</vt:lpstr>
      <vt:lpstr>Email Id of the person</vt:lpstr>
      <vt:lpstr>Would you prefer the software to be</vt:lpstr>
      <vt:lpstr>Up to what extent do you usually charge your phone’s battery </vt:lpstr>
      <vt:lpstr>When do you connect your phones to charge </vt:lpstr>
      <vt:lpstr>What would you do when you get a phone call while your phone is being charged</vt:lpstr>
      <vt:lpstr>Which among the following you would do while phone is being charged</vt:lpstr>
      <vt:lpstr>Would do download such an app</vt:lpstr>
      <vt:lpstr>Any feature that you  would suggest….</vt:lpstr>
      <vt:lpstr>PowerPoint Presentation</vt:lpstr>
      <vt:lpstr>Summary of suggestions:</vt:lpstr>
      <vt:lpstr>This presentation helped us to….</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dc:title>
  <dc:creator>vaishnaviak098@gmail.com</dc:creator>
  <cp:lastModifiedBy>vaishnaviak098@gmail.com</cp:lastModifiedBy>
  <cp:revision>50</cp:revision>
  <dcterms:created xsi:type="dcterms:W3CDTF">2022-01-21T16:40:10Z</dcterms:created>
  <dcterms:modified xsi:type="dcterms:W3CDTF">2022-03-19T04:08:13Z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